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చిన్నవారి ప్రియ రక్షకా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Chinnavaari Priya Rakshakaa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చిన్నవారి ప్రియ - యేసు రక్షకా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మాదు విన్నపంబు - నాలకింపుమా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Chinnavaari Priya - Yesu Rakshakaa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Maadu Vinnapambu - Naalakimpumaa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మా ప్రవర్తనందు - జక్కపర్చుము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మార్గమందు - నడువజేయుము.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Maa Pravarthanandu - Jakkaparchumu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Maargamandu - Naduvajeyumu.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ఇంక పెక్కుమంది - చిన్న బిడ్డలు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నమ్మునట్లు - దయజేయుము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Ingka Pekkumandi - Chinna Biddalu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Nammunatlu - Dayajeyumu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నిన్ను వెంబడించి - యెల్లకాలము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సముఖమందు - సంతసింతుము.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Ninnu Vembadinchi - Yellakaalamu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Samukhamandu - Santhasinthumu.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2026-08-11T18:45:26Z</dcterms:created>
  <dcterms:modified xsi:type="dcterms:W3CDTF">2026-08-11T18:45:26Z</dcterms:modified>
</cp:coreProperties>
</file>