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notesMasterIdLst>
    <p:notesMasterId r:id="rId2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పైలం కొడుకా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Pailam Kodukaa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కత్తి కన్న పదునెక్కువ కొడుకా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 కోపము మంచిది కాదు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Katthi Kanna Padunekkuva Kodukaa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 Kopamu Manchidi Kaadu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కాలు జారితే తీసుకోవచ్చురా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నోరు జారితే తీసుకోలేము          ||పైలం||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Kaalu Jaarithe Theesukovachchuraa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Noru Jaarithe Theesukolemu        ||Pailam||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క్రైస్తవ జీవితం విలువయ్యింది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నిప్పులాగ బ్రతకాలిరా కొడుకా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Kraisthava Jeevitham Viluvayyindi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Nippulaaga Brathakaaliraa Kodukaa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నిప్పులాగ బ్రతకాలిరా కొడుకా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నిందలన్ని మొయ్యాలిరా కొడుకా          ||పైలం||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Nippulaaga Brathakaaliraa Kodukaa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Nindalanni Moyaaliraa Kodukaa        ||Pailam||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విచ్చలవిడిగా తిరుగుతున్నావు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చూడరని ఎగురుతున్నావు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Vichchalavidigaa Thiruguthunnavu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Choodarani Eguruthunnavu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చూసే దేవుడేసయ్య ఉన్నడు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తోలు తీస్తడు జాగ్రత్త కొడుకా          ||పైలం||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Devudesayya Unnadu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Tholu Theesthadu Jaagrattha Kodukaa        ||Pailam||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గుట్కలు తినకురా గుటుక్కున చస్తావు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పొగాకు తినకురా పోతవు నరకం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Gutkalu Thinakuraa Guttukuna Chasthavu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Pogaaku Thinakuraa Pothavu Narakam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సినిమా చూడకు చింతలు తప్పవు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ఫోజులు కొట్టకు పోతవు నరకం          ||పైలం||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Cinimaa Choodaku Chinthalu Thappavu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Phosulku Kottaku Pothavu Narakam        ||Pailam||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కుమ్మరి పురుగు గుణం చూడరా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బురదల ఉంటది బురదే అంటదు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Kummari Purugu Gunam Choodaraa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Buradala Untadi Burade Antadu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తామెర పువ్వు బురుదల ఉంటది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వరదొస్తే తల వంచుకుంటది          ||పైలం||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Thaamera Puvvu Burudala Untadi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Varadosthe Thala Vanchukuntadi        ||Pailam||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పైలం కొడుకా పాపం చేయకురా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యేసయ్యను నమ్ముకొని మంచిగా బతుకురా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Pailam Kodukaa Paapam Cheyyakuraa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Yesayyanu Nammukoni Manchiga Bathukuraa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ఎన్నో ఆశలు పెట్టుకున్నరా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 చేస్తే నిను చూడాలని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Enno Aashalu Pettukunnaraa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 Chesthe Ninu Choodaalani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కలలను కల్ల చెయ్యకు కొడుకా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కాళ్ళు మొక్కుతా మయ్యగానిరా          ||పైలం||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Kalalnu Kalla Cheyyaku Kodukaa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Kaallu Mokkuthaa Mayyagaaniraa        ||Pailam||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పొందుకున్నవు రక్షణ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పోగొట్టుకోకు పోతవు నరకం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Pondukunnavu Rakshana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Pogottukoku Pothavu Narakam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నరకమంటే ఆషామాషీ కాదురో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ఆరదు పురుగు చావదు          ||పైలం||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Narakamante Aashaamaashee Kaaduro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Aaradu Purugu Chaavadu        ||Pailam||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ప్రపంచమంతటా పాపమున్నది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మందులేని మాయ రోగమున్నది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Prapanchamanthata Paapamunnadi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Manduleni Maaya Rogamunnadi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పచ్చని జీవితం పాడు చేసుకోకు ఓ కొడకా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మంచిగా బ్రతికేసయ్యను మహిమపరచు నా కొడకా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Pachchani Jeevitham Paadu Chesukoku O Kodakaa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Manchiga Brathikesayyanu Mahimaparachu Naa Kodakaa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సి ఎం అయితే సంతోషముండదు పి ఎం అయితే సంతోషముండదు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యాక్టర్ అయితే సంతోషముండదు డాక్టర్ అయితే సంతోషముండదు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CM Aithe Santhoshamundadu PM Aithe Santhoshamundadu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Actor Aithe Sathoshamundadu Doctor Aithe Santhoshamundadu</a:t>
            </a:r>
            <a:endParaRPr 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సేవ చేస్తే నేను చూడాలి కొడుకా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శ్రమలు అనుభవించాలిరా నా కొడుకా          ||పైలం||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Seva Chesthe Nenu Choodaali Kodukaa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Shramalu Anubhavinchaalira Naa Kodukaa        ||Pailam||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పైలం కొడుకా పైలం కొడుకా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పైలం కొడుకా పైలం కొడుకా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Pailam Kodukaa Pailam Kodukaa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Pailam Kodukaa Pailam Kodukaa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పైలం కొడుకా పాపం చేయకురా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యేసయ్యను నమ్ముకొని మంచిగా బతుకురా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Pailam Kodukaa Paapam Cheyyakuraa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Yesayyanu Nammukoni Manchiga Bathukuraa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మనసు మార్చుకొని మంచిగా బతుకురా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Manasu Maarchukoni Manchiga Brathukuraa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ఉడుకు రక్తము ఉరుకలు పెడ్తది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 చెయ్యమని ఒత్తిడి చేస్తది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Uduku Rakthamu Urukalu Pedthadi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 Cheyyamani Votthidi Chesthadi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పాపమన్నది పాములాంటిది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 పడ్తది ప్రాణం తీస్తది           ||పైలం||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Paapamannadi Paamulaantidi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 padthadi Praanam Theesthadi        ||Pailam||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 జీవితం విలువయ్యింది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మరువకు కొడుకా మరణమున్నదని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 Jeevitham Viluvayyindi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Maruvaku Kodukaa Maranamunnadani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బ్రతికింది ఇది బ్రతుకు కాదురా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సచ్చినంక అసలాట ఉంటది          ||పైలం||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Brathikindi Idi Brathuku Kaaduraa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Sachchinanka Asalaata Untadi        ||Pailam||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2026-02-25T09:17:16Z</dcterms:created>
  <dcterms:modified xsi:type="dcterms:W3CDTF">2026-02-25T09:17:16Z</dcterms:modified>
</cp:coreProperties>
</file>