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Blest Be the Tie That Binds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Blest be the tie that binds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Blest be the tie that binds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hearts in Christian love;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hearts in Christian love;</a:t>
            </a:r>
            <a:endParaRPr lang="en-US" sz="4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fellowship of kindred minds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fellowship of kindred minds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like to that above.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Is like to that above.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our Father's throne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Before our Father's throne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pour our ardent prayers;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pour our ardent prayers;</a:t>
            </a:r>
            <a:endParaRPr lang="en-US" sz="4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fears, our hopes, our aims are one,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fears, our hopes, our aims are one,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comforts and our cares.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comforts and our cares.</a:t>
            </a:r>
            <a:endParaRPr lang="en-US" sz="4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share our mutual woes,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share our mutual woes,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mutual burdens bear,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Our mutual burdens bear,</a:t>
            </a:r>
            <a:endParaRPr lang="en-US" sz="4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often for each other flows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often for each other flows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sympathizing tear.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sympathizing tear.</a:t>
            </a:r>
            <a:endParaRPr lang="en-US" sz="4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we are called to part,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When we are called to part,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gives us inward pain;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It gives us inward pain;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11274552" cy="6126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we shall still be joined in heart,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But we shall still be joined in heart,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hope to meet again.</a:t>
            </a:r>
            <a:endParaRPr lang="en-US" sz="4000" dirty="0"/>
          </a:p>
          <a:p>
            <a:pPr algn="ctr" indent="0" marL="0">
              <a:lnSpc>
                <a:spcPct val="120000"/>
              </a:lnSpc>
              <a:buNone/>
            </a:pPr>
            <a:r>
              <a:rPr lang="en-US" sz="2900" b="1" dirty="0">
                <a:solidFill>
                  <a:srgbClr val="FBD76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hope to meet again.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2026-09-28T23:59:20Z</dcterms:created>
  <dcterms:modified xsi:type="dcterms:W3CDTF">2026-09-28T23:59:20Z</dcterms:modified>
</cp:coreProperties>
</file>