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మనస్సుతో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Manassutho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నిండుమనస్సుతో నిన్నె ఆరాధించుట నీ సంకల్పం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మేలుచేయు నీ వలెనే బలమొందుట నా భాగ్యం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Nindumanassutho Ninne Aaraadhinchuta Nee Sangkalpan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Melucheyu Nee Valene Balamonduta Naa Bhaagyan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మనోహరమే నిన్ను స్తుతించుట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మాధుర్యమే నీ కృప ధ్యానించుట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Manoharame Ninnu Sthuthinchuta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Maadhuryame Nee Krupa Dhyaaninchuta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నీపరాక్రమ కార్యములు ఎన్నెన్నో అనుభవించాను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దివారాత్రులు నన్ను కాయుటకు నాకు కేడెమై నిలిచావు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 నా దీన స్తుతిపాత్రను సర్వశక్తుడా నా యేసయ్యా ||నిండు||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నిలుచుటకు నేనొక వరమును అడిగితిని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మనవులు మానక అంగీకరించి దీవెన ద్వారము తెరచితివి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నా స్తుతుల హృదయార్వణ ఆరాధ్యుడా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||నిండు||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సర్వసృష్టి సౌందర్యమంతయ నీ కీర్తినే ప్రకటించుచుండగా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దూతల సైన్యములు నీ మహిమను కొనియాడుచుండగా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సింహాసనమునే కోరితివి పరిశుద్ధుడా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||నిండు||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2026-08-11T18:39:13Z</dcterms:created>
  <dcterms:modified xsi:type="dcterms:W3CDTF">2026-08-11T18:39:13Z</dcterms:modified>
</cp:coreProperties>
</file>