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మేలులు నీ మేలులు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Melulu Nee Melulu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మేలులు నీ మేలులు మరచిపోలేనయ్యా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ప్రాణమున్నంత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Melulu Nee Melulu Marachipolenayyaa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విడచిపోలేనయ్యా       ||మేలులు||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Vidachipolenayyaa        ||Melulu||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ఉన్ననూ (నీవు) మరచిపోలేదయ్యా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ఉన్ననూ (నీవు) విడచిపోలేదయ్యా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Unnanu (Neevu) Marachipoledayyaa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Unnanu (Neevu) Vidachipoledayyaa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నీది గొర్రెపిల్ల మనస్సయ్యా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గొర్రెపిల్ల మనస్సయ్యా –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Needi Gorrepilla Manassayyaa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Gorrepilla Manassayyaa – (3)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ఉన్ననూ (నేను) కాలిపోలేదయ్యా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జలములలో వెళ్లినా (నేను) మునిగిపోలేదయ్యా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Agnilo Unnanu (Nenu) Kaalipoledayyaa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Jalamulalo Vellinaa (Nenu) Munigipoledayyaa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నీది పావురము మనస్సయ్యా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పావురము మనస్సయ్యా –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Needi Paavuramu Manassayyaa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Paavuramu Manassayyaa – (3)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ఉన్ననూ (నన్ను) మరచిపోలేదయ్యా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దుఃఖములో ఉన్ననూ (మంచి) స్నేహితుడయ్యావయ్యా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Unnanu (Nannu) Marachipoledayyaa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Dukhamulo Unnanu (Manchi) Snehithudayyaavayyaa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నీది ప్రేమించే మనస్సయ్యా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ప్రేమించే మనస్సయ్యా –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Needi Preminche Manassayyaa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Preminche Manassayyaa – (3)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2026-02-25T09:25:47Z</dcterms:created>
  <dcterms:modified xsi:type="dcterms:W3CDTF">2026-02-25T09:25:47Z</dcterms:modified>
</cp:coreProperties>
</file>