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క్రీస్తుయేసుకు మంగళం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Kreesthuyesuku Mangalam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క్రీస్తుయేసుకు మంగళం మా - కీర్తి రాజుకు మంగళం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క్రీస్తుయేసే దైవమంచును - కూడి పాడుదు మంగళం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Kreesthuyesuku Mangalam Maa - Keerthi Raajuku Mangalam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Kreesthuyese Daivamanchunu - Koodi Paadudu Mangalam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ప్రవచనంబులు బల్మినట్టి - ప్రాణనాధుడవీవె నీదు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స్తవము జేయుచు మెలగు మనుజుల - సత్ప్రభువుకిదె మంగళం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Pravachanambulu Balminatti - Praananaadhudaveeve Needu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Sthavamu Jeyuchu Melagu Manujula - Sathprabhuvukide Mangalam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జగమునేలెడు జీవనాధుడ - జపములందెడు కృపకటాక్ష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అగణితంబగు ప్రేమజూపిన - అమరతేజుడ మంగళం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Jagamuneledu Jeevanaadhuda - Japamulandedu Krupakataaksha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Aganithambagu Premajoopina - Amarathejuda Mangalam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ఖిలులు బ్రోచెడు కనికరాత్మ - కేంద్ర స్థానము నీ హృదయంబు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కలుషమును కడమార్చినట్టి - సిలువ నాధుడ మంగళం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Khilulu Brochedu Kanikaraathma - Kendra Sthaanamu Nee Hrudayambu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Kalushamunu Kadamaarchinatti - Siluva Naadhuda Mangalam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మనము గోరెడు మా హృదీశుడ - మార్గదర్శుడ వీవెగావ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అనయము నినుగొల్చు జనముల - ఆది దేవుడ మంగళం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Manamu Goredu Maa Hrudeeshuda - Maargadarshuda Veevegaava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Anayamu Ninugolchu Janamula - Aadi Devuda Mangalam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జనకసుత శుద్ధాత్మ దేవుడ - గనని వినని ప్రేమ పూర్ణుడ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తనివితీరగ పాడుదము యా - ధాత్రి నీకగు మంగళం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Janakasutha Shuddhaathma Devuda - Ganani Vinani Prema Poornuda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Thanivitheeraga Paadudamu Yaa - Dhaathri Neekagu Mangalam ||Kreesthu||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2026-08-11T18:40:35Z</dcterms:created>
  <dcterms:modified xsi:type="dcterms:W3CDTF">2026-08-11T18:40:35Z</dcterms:modified>
</cp:coreProperties>
</file>