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గమ్యం చేరాలని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 Cheraalani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గుండె కోవెలలోనా – నిన్నే నే ప్రతిష్టించి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సేవలోనే ఇలలో – నా తుది శ్వాసను విడవాలని       ||సాగిపోతున్నాను||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Gunde Kovelalonaa – Ninne Ne Prathishtinchi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Sevalone Ilalo – Naa Thudi Shwaasanu Vidavaalani  ||Saagipothunnaanu||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గమ్యం చేరాలని నీతో ఉండాలని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పగలూ రేయి పరవశించాలని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 Cheraalani Neetho Undaalani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Pagaluu Reyi Paravashinchaalani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నింగి నేలా కనుమరుగైనా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జీవం పొందాలని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Ningi Nela Kanumarugainaa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Jeevam Pondaalani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సాగిపోతున్నాను నిన్ను చూడాలని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నిరీక్షిస్తున్నాను నిన్ను చేరాలని (2)       ||గమ్యం చేరాలని||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Saagipothunnaanu Ninnu Choodaalani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Nirekshisthunnaanu Ninnu Cheraalani (2)         ||Gamyam Cheraalani||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 అంతా తిరిగి జగమంతా నడచి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జ్ఞానముకు స్పందించాలని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 Anthaa Thirigi Jagamanthaa Nadachi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Gnaanamuku Spandinchaalani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నాకున్నవన్ని సమస్తం వెచ్చించి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ఎంతో కొలవాలని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Naakunnavanni Samastham Vechchinchi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Entho Kolavaalani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ఎంత ఎత్తున ఉందో – అది ఎంత లోతున ఉందో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ఏ రూపంలో ఉందో – అది ఏ మాటల్లో ఉందో         ||సాగిపోతున్నాను||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Entha Eththuna Undo – Adi Entha Lothuna Undo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Ae Roopamlo Undo – Adi Ae Maatallo Undo         ||Saagipothunnaanu||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అలలెన్నో రేగినా శ్రమలెన్నో వచ్చినా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శిరమును వంచి సహించాలని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Alalenno Reginaa Shramalenno Vachchinaa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Shiramunu Vanchi Sahinchaalani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 బాధలు గుండెను పిండినా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సిలువనే మోయాలని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Vedana Bhaadhalu Gundenu Pindinaa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Siluvane Moyaalani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2026-02-25T09:14:41Z</dcterms:created>
  <dcterms:modified xsi:type="dcterms:W3CDTF">2026-02-25T09:14:41Z</dcterms:modified>
</cp:coreProperties>
</file>