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నాయాత్మ లంగరువేయ సుస్థిర భూమి చిక్కెను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Naayaathma Langgaruveya Susthira Bhoomi Chikkenu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హృదయ భీతియుండిన - ప్రపంచము లయించిన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వన్ని కదిలింపుము - నాలంగర్ స్థిరమై యుండి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Hrudaya Bheethiyundina - Prapanchamu Layinchina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Vanni Kadilimpumu - Naalanggar Sthiramai Yundi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ననంత ప్రేమ శక్తిని అనుభవింతు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Nanantha Prema Shakthini Anubhavinthu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నాయాత్మ లంగరువేయ - సుస్థిర భూమి చిక్కెను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పాపము హరించెడు - నిత్యుండౌ యేసుగాయముల్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Naayaathma Langgaruveya - Susthira Bhoomi Chikkenu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Paapamu Harinchedu - Nithyundau Yesugaayamul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కల్పాంతకాలమైనను - సదా యీ ప్రేమనిల్చును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Kalpaanthakaalamainanu - Sadaa Yee Premanilchunu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తండ్రీ! నీ ప్రేమ నిత్యమై - మాయల్ప బుద్ధిని మించు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యుల్లమందు సర్వదా - కారుణ్యముండినందున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Thandree! Nee Prema Nithyamai - Maayalpa Buddhini Minchu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Yullamandu Sarvadaa - Kaarunyamundinanduna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మరలివచ్చు పాపులన్ - జేర్చి జీవింప జేతువు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Maralivachchu Paapulan - Jerchi Jeevimpa Jethuvu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ప్రేమ లోతుతేలదు - మేమెన్న శక్యముగాదు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పాపమంత దాచితి - నిర్దోషిగా నన్నెంచితి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Prema Lothutheladu - Memenna Shakyamugaadu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Paapamantha Daachithi - Nirdoshigaa Nannenchithi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శ్రీయేసు పుణ్యముండగా - ధారాళ కృపనిత్తువు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ShreeYesu Punyamundagaa - Dhaaraala Krupaniththuvu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కష్టముల్ తుఫానుగా - నా తలపైన క్రమ్మిన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లోకేచ్ఛలన్ని భంగమై - యసౌఖ్యముల్ ప్రాప్తించిన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Kashtamul Thuphaanugaa - Naa Thalapaina Krammina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Lokechchhalanni Bhanggamai - Yasaukhyamul Praapthinchina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ప్రేమ నిత్యము కాగా - నదే నాయాత్మలంగరు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Prema Nithyamu Kaagaa - Nade Naayaathmalanggaru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2026-08-11T18:50:32Z</dcterms:created>
  <dcterms:modified xsi:type="dcterms:W3CDTF">2026-08-11T18:50:32Z</dcterms:modified>
</cp:coreProperties>
</file>