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విలువైనది సమయము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Viluvainadhi Samayamu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విలువైనది సమయము ఓ నేస్తమా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ఘనమైనది జీవితం ఓ ప్రియతమా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Viluvainadhi Samayamu O Nesthamaa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Ghanamainadhi Jeevitham O Priyathamaa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సమయము పోనివ్వక సద్భక్తితో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సంపూర్ణతకై సాగెదము (2)     ||విలువైనది||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Samayamu Ponivvaka Sadhbhakthitho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Sampoornathakai Saagedhamu (2)      ||Viluvainadhi||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క్రీస్తుతో మనము లెపబడిన వారమై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పైనున్నవాటినే వెదకిన యెడల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Kreesthutho Manamu Lepabadinavaaramai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Painunna Vaatine Vedakina Yedala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గొర్రెపిల్లతొ కలిసి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సీయోను శిఖరముపై నిలిచెదము (2)     ||విలువైనది||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Gorrepillatho Kalisi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Seeyonu Shikharamupai Nilichedhamu (2)      ||Viluvainadhi||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శోధన మనము సహించిన వారమై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క్రీస్తుతొ మనము శ్రమించిన యెడల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Shodhana Manamu Sahinchina Vaaramai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Kreesthutho Manamu Shraminchina Yedala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సర్వాధికారియైన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ప్రభువుతో కలిసి ఏలెదము (2)     ||విలువైనది||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Sarvaadhikaariyaina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Prabhuvutho Kalisi Aeledhamu (2)      ||Viluvainadhi||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క్రీస్తుతో మనము సింహాసనముపై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పాలించుటకై జయమొందుటకు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Kreesthutho Manamu Simhaasanamupai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Paalinchutakai Jayamondhutaku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సమర్పణ కలిగి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పరిశుద్దతలో నిలిచెదము (2)     ||విలువైనది||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Samarpana Kaligi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Parishuddhathalo Nilichedhamu (2)      ||Viluvainadhi||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2026-02-25T09:20:26Z</dcterms:created>
  <dcterms:modified xsi:type="dcterms:W3CDTF">2026-02-25T09:20:26Z</dcterms:modified>
</cp:coreProperties>
</file>