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దేనికి శిల్పియును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Deniki Shilpiyunu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దేవుడు దేనికి శిల్పియును నిర్మాణకుడై యున్నాడో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Devudu Deniki Shilpiyunu Nirmaanakudai Yunnaado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 పట్టణమే నా గురి - నా జీవితకాలమంతా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  హల్లెలూయ హల్లెలూయ హల్లెలూయ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 Pattaname Naa Guri - Naa Jeevithakaalamanthaa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  Hallelooya Hallelooya Hallelooya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నా ప్రభు నన్ను ప్రేమించెన్ నాకై సిలువలో మరణించెన్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రక్తములో నను కడిగెన్ నా పాపమును తొలగించెన్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Naa Prabhu Nannu Preminchen Naakai Siluvalo Maraninchen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Rakthamulo Nanu Kadigen Naa Paapamunu Tholaginchen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ప్రతి క్షణము ప్రభు కృపనిచ్చున్ ప్రతి దినము ప్రభు నడిపించున్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 వరము ప్రభు మనకిచ్చున్ అతి ఫలము ప్రభు దయచేయున్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Prathi Kshanamu Prabhu Krupanichchun Prathi Dinamu Prabhu Nadipinchun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 Varamu Prabhu Manakichchun Athi Phalamu Prabhu Dayacheyun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జలములు నాపై లేచినను జలము లపై నే వెళ్ళెదను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జనములు నన్నెదిరించినను జయశాలి ప్రభు జయమిచ్చున్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Jalamulu Naapai Lechinanu Jalamu Lapai Ne Velledanu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Janamulu Nannedirinchinanu Jayashaali Prabhu Jayamichchun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ప్రభు నాకిచ్చిన కార్యమును ప్రభు శక్తితో నే జేసెదను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ప్రబు నాకిచ్చిన కాలమును ప్రభు కొరకై నే గడిపెదను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Prabhu Naakichchina Kaaryamunu Prabhu Shakthitho Ne Jesedanu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Prabu Naakichchina Kaalamunu Prabhu Korakai Ne Gadipedanu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నిశ్చలమైనది పట్టణము నీతితొ నిండిన పట్టణము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జీవించెదనచట నిత్యుండగు ప్రభు సన్నిధిలో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Nishchalamainadi Pattanamu Neethitho Nindina Pattanamu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Jeevinchedanachata Nithyundagu Prabhu Sannidhilo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2026-08-11T18:51:45Z</dcterms:created>
  <dcterms:modified xsi:type="dcterms:W3CDTF">2026-08-11T18:51:45Z</dcterms:modified>
</cp:coreProperties>
</file>