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ఆనందమే – ఆనందమే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Aanandame – Aanandame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ఆనందమే – ఆనందమే యేసుతో మా యాత్ర ఆనందమే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ఆనందమే – ఆనందమే తండ్రిలో మా యాత్ర ఆనందమే (3)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Aanandame – Aanandame Yesutho Maa Yaathra Aanandame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Aanandame – Aanandame Thandrilo Maa Yaathra Aanandame (3)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ఆనందమే – ఆనందమే ఆత్మతో మా యాత్ర ఆనందమే (3)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ఆనందయాత్ర – యేసుతోయాత్ర ఆనంద యాత్ర శుద్ధాత్మతో యాత్ర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Aanandame – Aanandame Aathmatho Maa Yaathra Aanandame (3)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Aanandayaathra – Yesuthoyaathra Aananda Yaathra Shuddhaathmatho Yaathra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2026-08-24T10:17:24Z</dcterms:created>
  <dcterms:modified xsi:type="dcterms:W3CDTF">2026-08-24T10:17:24Z</dcterms:modified>
</cp:coreProperties>
</file>