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 మీద నున్న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 Meeda Nunna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 మీద నున్న ఒంటరి పిచ్చుకను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కృంగి పోతున్నాను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 Meeda Nunna Ontari Pichukanu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Krungi Pothunnaanu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బలమా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ప్రార్థన ఆలకించుమా          ||ఇంటి మీద||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Balamaa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Praarthana Aalakinchumaa         ||Inti Meeda||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వెతకాని బాణమును చేయుచుండె గాయములు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కోరలు కోరుచుండె ప్రాణమును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Vetakaani Baanamunu Cheyuchunde Gaayamulu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Koralu Koruchunde Praanamunu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బాలి పీఠము చెంత నాకు చోటునీయుమా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ఆలకించుమా ఆదరించుమా (2)        ||ఇంటి మీద||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Bali Peetamu Chentha Naaku Chotuneeyumaa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Aalakinchumaa Aadarinchumaa (2)       ||Inti Meeda||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 తెలిసి చేసితిని ఎన్నెన్నో పాపములు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తరచి తరచి చూచినా తరగవు నా దోషములు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 Thelisi Chesithini Ennenno Paapamulu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Tharachi Tharachi Choochinaa Tharagavu Naa Doshamulu –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ఆత్మను కోల్పోయిన దీనుడను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ఆలకించుమా ఆదరించుమా (2)        ||ఇంటి మీద||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Aathmanu Kolpoyina Deenudanu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Aalakinchumaa Aadarinchumaa (2)       ||Inti Meeda||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2026-02-25T09:33:56Z</dcterms:created>
  <dcterms:modified xsi:type="dcterms:W3CDTF">2026-02-25T09:33:56Z</dcterms:modified>
</cp:coreProperties>
</file>