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slideMasters/slideMaster18.xml" ContentType="application/vnd.openxmlformats-officedocument.presentationml.slideMaster+xml"/>
  <Override PartName="/ppt/slides/slide18.xml" ContentType="application/vnd.openxmlformats-officedocument.presentationml.slide+xml"/>
  <Override PartName="/ppt/slideMasters/slideMaster19.xml" ContentType="application/vnd.openxmlformats-officedocument.presentationml.slideMaster+xml"/>
  <Override PartName="/ppt/slides/slide19.xml" ContentType="application/vnd.openxmlformats-officedocument.presentationml.slide+xml"/>
  <Override PartName="/ppt/slideMasters/slideMaster20.xml" ContentType="application/vnd.openxmlformats-officedocument.presentationml.slideMaster+xml"/>
  <Override PartName="/ppt/slides/slide20.xml" ContentType="application/vnd.openxmlformats-officedocument.presentationml.slide+xml"/>
  <Override PartName="/ppt/slideMasters/slideMaster21.xml" ContentType="application/vnd.openxmlformats-officedocument.presentationml.slideMaster+xml"/>
  <Override PartName="/ppt/slides/slide21.xml" ContentType="application/vnd.openxmlformats-officedocument.presentationml.slide+xml"/>
  <Override PartName="/ppt/slideMasters/slideMaster22.xml" ContentType="application/vnd.openxmlformats-officedocument.presentationml.slideMaster+xml"/>
  <Override PartName="/ppt/slides/slide22.xml" ContentType="application/vnd.openxmlformats-officedocument.presentationml.slide+xml"/>
  <Override PartName="/ppt/slideMasters/slideMaster23.xml" ContentType="application/vnd.openxmlformats-officedocument.presentationml.slideMaster+xml"/>
  <Override PartName="/ppt/slides/slide23.xml" ContentType="application/vnd.openxmlformats-officedocument.presentationml.slide+xml"/>
  <Override PartName="/ppt/slideMasters/slideMaster24.xml" ContentType="application/vnd.openxmlformats-officedocument.presentationml.slideMaster+xml"/>
  <Override PartName="/ppt/slides/slide24.xml" ContentType="application/vnd.openxmlformats-officedocument.presentationml.slide+xml"/>
  <Override PartName="/ppt/slideMasters/slideMaster25.xml" ContentType="application/vnd.openxmlformats-officedocument.presentationml.slideMaster+xml"/>
  <Override PartName="/ppt/slides/slide2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</p:sldIdLst>
  <p:notesMasterIdLst>
    <p:notesMasterId r:id="rId27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notesMaster" Target="notesMasters/notesMaster1.xml"/><Relationship Id="rId28" Type="http://schemas.openxmlformats.org/officeDocument/2006/relationships/presProps" Target="presProps.xml"/><Relationship Id="rId29" Type="http://schemas.openxmlformats.org/officeDocument/2006/relationships/viewProps" Target="viewProps.xml"/><Relationship Id="rId30" Type="http://schemas.openxmlformats.org/officeDocument/2006/relationships/theme" Target="theme/theme1.xml"/><Relationship Id="rId3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1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8.xml"/>
		</Relationships>
</file>

<file path=ppt/notesSlides/_rels/notesSlide1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9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2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0.xml"/>
		</Relationships>
</file>

<file path=ppt/notesSlides/_rels/notesSlide2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1.xml"/>
		</Relationships>
</file>

<file path=ppt/notesSlides/_rels/notesSlide2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2.xml"/>
		</Relationships>
</file>

<file path=ppt/notesSlides/_rels/notesSlide2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3.xml"/>
		</Relationships>
</file>

<file path=ppt/notesSlides/_rels/notesSlide2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4.xml"/>
		</Relationships>
</file>

<file path=ppt/notesSlides/_rels/notesSlide2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5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0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4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Higher Ground</a:t>
            </a:r>
            <a:endParaRPr lang="en-US" sz="48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Beyond the mist I fain would rise,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To rest beneath unclouded skies.</a:t>
            </a:r>
            <a:endParaRPr lang="en-US" sz="40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Above earth's turmoil peace is found,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By those who dwell on higher ground.</a:t>
            </a:r>
            <a:endParaRPr lang="en-US" sz="40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Lord, lift me up and let me stand,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By faith, on Heaven’s table land,</a:t>
            </a:r>
            <a:endParaRPr lang="en-US" sz="40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 higher plane than I have found;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Lord, plant my feet on higher ground!</a:t>
            </a:r>
            <a:endParaRPr lang="en-US" sz="40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 want to live above the world,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Though Satan’s darts at me are hurled;</a:t>
            </a:r>
            <a:endParaRPr lang="en-US" sz="40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For faith has caught the joyful sound,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song of saints on higher ground.</a:t>
            </a:r>
            <a:endParaRPr lang="en-US" sz="40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Lord, lift me up and let me stand,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By faith, on Heaven’s table land,</a:t>
            </a:r>
            <a:endParaRPr lang="en-US" sz="40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 higher plane than I have found;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Lord, plant my feet on higher ground!</a:t>
            </a:r>
            <a:endParaRPr lang="en-US" sz="40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 want to scale the utmost height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 catch a gleam of glory bright;</a:t>
            </a:r>
            <a:endParaRPr lang="en-US" sz="400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But still I’ll pray till Heav’n I’ve found,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“Lord, plant my feet on higher ground!”</a:t>
            </a:r>
            <a:endParaRPr lang="en-US" sz="40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I’m pressing on the upward way,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New heights I’m gaining every day;</a:t>
            </a:r>
            <a:endParaRPr lang="en-US" sz="400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Lord, lift me up and let me stand,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By faith, on Heaven’s table land,</a:t>
            </a:r>
            <a:endParaRPr lang="en-US" sz="4000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 higher plane than I have found;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Lord, plant my feet on higher ground!</a:t>
            </a:r>
            <a:endParaRPr lang="en-US" sz="4000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Lord, lead me up the mountain side,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 dare not climb without my Guide;</a:t>
            </a:r>
            <a:endParaRPr lang="en-US" sz="4000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And, heaven gained, I’ll gaze around,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With a grateful heart from higher ground!</a:t>
            </a:r>
            <a:endParaRPr lang="en-US" sz="4000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Lord, lift me up and let me stand,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By faith, on Heaven’s table land,</a:t>
            </a:r>
            <a:endParaRPr lang="en-US" sz="4000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 higher plane than I have found;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Lord, plant my feet on higher ground!</a:t>
            </a:r>
            <a:endParaRPr lang="en-US" sz="4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Still praying as I’m upward bound,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“Lord, plant my feet on higher ground!”</a:t>
            </a:r>
            <a:endParaRPr lang="en-US" sz="4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Lord, lift me up and let me stand,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By faith, on Heaven’s table land,</a:t>
            </a:r>
            <a:endParaRPr lang="en-US" sz="40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 higher plane than I have found;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Lord, plant my feet on higher ground!</a:t>
            </a:r>
            <a:endParaRPr lang="en-US" sz="40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My heart has no desire to stay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Where doubts arise and fears dismay;</a:t>
            </a:r>
            <a:endParaRPr lang="en-US" sz="40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Though some may dwell where those abound,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My prayer, my aim, is higher ground.</a:t>
            </a:r>
            <a:endParaRPr lang="en-US" sz="40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Lord, lift me up and let me stand,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By faith, on Heaven’s table land,</a:t>
            </a:r>
            <a:endParaRPr lang="en-US" sz="40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 higher plane than I have found;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Lord, plant my feet on higher ground!</a:t>
            </a:r>
            <a:endParaRPr lang="en-US" sz="4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25</Slides>
  <Notes>25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28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2026-08-24T07:33:59Z</dcterms:created>
  <dcterms:modified xsi:type="dcterms:W3CDTF">2026-08-24T07:33:59Z</dcterms:modified>
</cp:coreProperties>
</file>