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 తరమే నిన్ను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Koniyaada Tharame Ninnu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 తరమే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కోమల హృదయ – కొనియాడ తరమే నిన్ను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Koniyaada Tharame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Komala Hrudaya – Koniyaada Tharame Ninnu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తనరారు దినకరు – బెను తారలను మించు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 తేజమున నొప్పు – కాంతిమంతుడ వీవు        ||కొనియాడ||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Thanaraaru Dinakaru – Benu Thaaralanu Minchu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 Thejamuna Noppu – Kaanthimanthuda Veevu         ||Koniyaada||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కెరుబులు సెరుపులు – మరి దూత గణములు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నురుతరంబుగ గొలువ – నొప్పు శ్రేష్ఠుడ వీవు        ||కొనియాడ||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Kherubulu Serupulu – Mari Dootha Ganamulu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Nurutharambuga Goluva – Noppu Shreshtuda Veevu         ||Koniyaada||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లోకంబుల – బర్వు దేవుడ వయ్యు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నుర్వి స్త్రీ గర్భాన – నుద్భవించితి వీవు        ||కొనియాడ||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Lokambula – Barvu Devuda Vayyu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Nurvi Sthree Garbhaana – Nudbhavinchithi Veevu         ||Koniyaada||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విశ్వమంతయు నేలు – వీరాసనుడ వయ్యు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పశ్వాళితో దొట్టి – పండియుంటివి వీవు        ||కొనియాడ||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Vishwamanthayu Nelu – Veeraasanuda Vayyu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Pashvaalitho Dotti – Pandiyuntivi Veevu         ||Koniyaada||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దోసంబులను మడియు – దాసాళి కరుణించి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పేరున జగతి – కేగుదెంచితి నీవు        ||కొనియాడ||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Dosambulanu Madiyu – Daasaali Karuninchi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Peruna Jagathi – Kegudenchithi Neevu         ||Koniyaada||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నరులయందున కరుణ – ధర సమాధానంబు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చిరకాలమును మహిమ – పరగ జేయుదు వీవు        ||కొనియాడ||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Narulayanduna Karuna – Dhara Samaadhaanambu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Chirakaalamunu Mahima – Paraga Jeyudu Veevu         ||Koniyaada||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యేసు పాన్పుగ – నా యాత్మ జేకొని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శ్రేయముగ పవళించు – శ్రీకర వరసుత        ||కొనియాడ||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Yesu Paanpuga – Naa Yaathma Jekoni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Shreyamuga Pavalinchu – Shreekara Varasutha         ||Koniyaada||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2026-02-25T09:33:31Z</dcterms:created>
  <dcterms:modified xsi:type="dcterms:W3CDTF">2026-02-25T09:33:31Z</dcterms:modified>
</cp:coreProperties>
</file>