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మందిరము నాకు నిర్మించ మంటిరి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Mandiramu Naaku Nirmincha Mantiri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మందిరము నాకు (2) - నిర్మించ మంటిరి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Mandiramu Naaku (2) - Nirmincha Mantiri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నివాసమొకటి ఏర్పరచ మంటిరి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Nivaasamokati Erparacha Mantiri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తుమ్మ కర్రతో మందసమును (2)- జేసి బంగారును - పొదిగించిన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తుమ్మకర్ర మీరేయని యంటిరి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Thumma Karratho Mandasamunu (2)- Jesi Banggaarunu - Podiginchina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Thummakarra Meereyani Yantiri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కరుణాపీఠము కావెలెనంటిరి - కరుణాపీఠము నేనే యనుచు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ప్రాణమిడితిరి కరుణను జూపి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Karunaapeethamu Kaavelenantiri - Karunaapeethamu Nene Yanuchu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Praanamidithiri Karunanu Joopi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బలిపీఠమును చేయుమంటిరి - బలిపీఠము నా సిలువయే యనుచు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బలియైతిరి మీ రక్తము కార్చి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Balipeethamunu Cheyumantiri - Balipeethamu Naa Siluvaye Yanuchu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Baliyaithiri Mee Rakthamu Kaarchi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ఆవరణ ద్వారంబుల జేసి - ముగించితిని మీ పనినంతటిని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మహిమయు ఘనత మీకే కల్గున్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Aavarana Dvaarambula Jesi - Muginchithini Mee Paninanthatini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Mahimayu Ghanatha Meeke Kalgun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నావన్నియును మీకిచ్చితిని - మీ వన్నియును నావే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 జూపితిరి మీ మహాప్రేమన్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Naavanniyunu Meekichchithini - Mee Vanniyunu Naave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 Joopithiri Mee Mahaapreman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పరిశుద్ధ పట్టణమునందు - నివాస స్థలము నా కొసగితిరి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తరతరములు మీతో నివసింతున్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Parishuddha Pattanamunandu - Nivaasa Sthalamu Naa Kosagithiri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Tharatharamulu Meetho Nivasinthun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2026-08-11T18:49:57Z</dcterms:created>
  <dcterms:modified xsi:type="dcterms:W3CDTF">2026-08-11T18:49:57Z</dcterms:modified>
</cp:coreProperties>
</file>