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అరుణ కాంతి కిరణమై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Aruna Kaanthi Kiranamai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పాపులకిల ముక్తి కలుగును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అందుకే.. అందుకే      ||అరుణ||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Parishuddhuni Rakthamunande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Paapulakila Mukthi Kalugunu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అరుణ కాంతి కిరణమై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చూప ధరణిపై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Aruna Kaanthi Kiranamai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Choopa Dharanipai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నరుని రూపు దాల్చెను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దేవ తనయుడు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Naruni Roopu Daalchenu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Deva Thanayudu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అదే అదే క్రిస్మస్ – హ్యాపీ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ఇదే క్రిస్మస్ – మెర్రీ క్రిస్మస్     ||అరుణ||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 Ade Christmas –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Ide Christmas – Merry Christmas         ||Aruna||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యజ్ఞ యాగాదులు – బలి కర్మకాండలు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దోషంబులు కడుగలేవు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Yagna Yaagaadulu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 Karma Kaandalu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దోషుల రక్షింప లేవు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పరిశుద్ధుని రక్తమునందే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Doshambulu Kadugalevu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Doshula Rakshimpa Levu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పాపులకిల ముక్తి కలుగును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అందుకే.. అందుకే         ||అరుణ||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Parishuddhuni Rakthamunande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Paapulakila Mukthi Kalugunu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పుణ్య కార్యములు – మరి తీర్థయాత్రలు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దోషంబులు కడుగలేవు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Punya Kaaryamulu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Theertha Yaathralu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దోషుల రక్షింప లేవు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పరిశుద్ధుని రక్తమునందే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Doshambulu Kadugalevu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Doshula Rakshimpa Levu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2026-02-25T09:33:14Z</dcterms:created>
  <dcterms:modified xsi:type="dcterms:W3CDTF">2026-02-25T09:33:14Z</dcterms:modified>
</cp:coreProperties>
</file>