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సైన్యములకు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Sainyamulaku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సైన్యములకు ముందు నడచిన దైవమా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మాతో కూడా నుండి మమ్ము నడిపించుమా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Sainyamulaku Mundu Nadachina Daivamaa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Maatho Kooda Nundi Mammu Nadipinchumaa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సొలొమోను దేవాలయంలలో నీదు మేఘము రాగానే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యాజకులు నీ తేజో మహిమకు నిలువలేకపోయిరి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Solomonu Devaalayamlulo Needu Meghamu Raagaane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Yaajakulu Nee Thejo Mahimaku Niluvalekapoyiri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పూర్వము ప్రవక్తలతో నరుల రక్షణ ప్రకటించి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వెదికిన వారికి నే దొరికితి నంటివి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Poorvamu Pravakthalatho Narula Rakshana Prakatinchi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Vedikina Vaariki Ne Dorikithi Nantivi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నరులయందు నీదు ప్రేమ క్రీస్తు ద్వారా బయలుపరచి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రక్తము చేత మమ్ము రక్షించి యుంటివి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Narulayandu Needu Prema Kreesthu Dwaaraa Bayaluparachi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Rakthamu Chetha Mammu Rakshinchi Yuntivi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యాపొస్తలులపై నీ యాత్మ వర్షము క్రుమ్మరించి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నట్లు మాపై క్రుమ్మరించి మమ్ము నడిపించుము (2)      ||ఇశ్రాయేలు||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Yaposthalulapai Nee Yaathma Varshamu Krummarinchi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Natlu Maapai Krummarinchi Mammu Nadipinchumu (2)       ||Ishraayelu||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2026-02-25T09:09:14Z</dcterms:created>
  <dcterms:modified xsi:type="dcterms:W3CDTF">2026-02-25T09:09:14Z</dcterms:modified>
</cp:coreProperties>
</file>