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జీవింతు నేను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Jeevinthu Nenu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ఉన్నవైన రాబోవునవైనా – అధికారులైనా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ఎతైనా లోతైననూ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Unnavaina Raabovunavainaa – Adhikaarulainaa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Etthainaa Lothainanu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ఎడబాపునా ప్రభు ప్రేమనుండి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విడిపోదునా ప్రభు నీడనుండి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Edabaapunaa Prabhu Prema 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Vidipodunaa Prabhu Needa Nundi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జీవింతును – నా యేసుతో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జయమిచ్చును – నా యేసుడే (2)       ||జీవింతు||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Jeevinthunu – Naa Yesutho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Jayamichchunu – Naa Yesude (2)        ||Jeevinthu||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జీవింతు నేను ఇకమీదట – నా కొరకే కాదు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కొరకే జీవింతును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Jeevinthu Nenu Ika Meedata – Naa Korake Kaadu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Korake Jeevinthunu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ప్రేమించిన – ప్రియ యేసు కొరకే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నాకై ప్రాణమిచ్చిన – ప్రభు యేసు కొరకే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Preminchina – Priya Yesu Korake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Naakai Praanamichchina – Prabhu Yesu Korake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జీవింతును జీవింతును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జీవింతును జీవింతును (2)       ||జీవింతు||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Jeevinthunu Jeevnithunu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Jeevinthunu Jeevnithunu (2)        ||Jeevinthu||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ఉన్నత పిలుపుకు లోబడదున్ – గురివైపునకే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బహుమానము పొందగ పరుగిడుదున్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Unnatha Pilupuku Lobadudun – Guri Vaipunake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Bahumaanamu Pondaga Parugidudun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వెనుకవున్నవన్నీ మరతును – ముందున్నవాటి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కొరకే నే వేగిరపడుదును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Venuka Unnavanni Marathunu – Mundunna Vaati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Korake Ne Vegirapadudunu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ప్రేమించిన యేసుని చూతును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నాకై ప్రాణమిచ్చిన ప్రభుని వెంబడింతును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Preminchina Yesuni Choothunu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Naakai Praanamichchina Prabhuni Vembadinthunu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గురి వైపుకే – పరుగెడుదును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వెనుదిరుగను – వెనుదిరుగను (2)       ||జీవింతు||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Guri Vaipuke – Parugedudunu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Venudiruganu – Venudiruganu (2)        ||Jeevinthu||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శ్రమయైనా బాధైననూ – హింసయైనా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కరువైనా ఎదురైననూ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Shramayainaa Baadhainanu – Himsayainaa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Karuvainaa Edurainanu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2026-02-25T08:38:06Z</dcterms:created>
  <dcterms:modified xsi:type="dcterms:W3CDTF">2026-02-25T08:38:06Z</dcterms:modified>
</cp:coreProperties>
</file>