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ఈశు దోస్త్ హైమేరా – ఈశు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Eeshu Dosth Haimeraa – Eeshu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ఈశు దోస్త్ హైమేరా – ఈశు దోస్త్ హైతేరా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ఆప్న కోయి ఢర్ – నాకోయి ఫికర్ – జిందాహై ఈశుతో అప్క్యాహైడార్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Eeshu Dosth Haimeraa – Eeshu Dosth Haitheraa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Aapna Koyi Dhar – Naakoyi Phikar – Jindaahai Eeshutho Apkyaahaidaar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లలల లలల దక్దార్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Lalala Lalala Dakdaar (3)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ఈశు సాత్ హైమేరా – ఈశు సాత్హై తేరా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ఆప్న కోయి ఢర్ వాకోయి ఫికర్ – ఈమనే కుచ్లహై – సైతాన్కాపర్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Eeshu Saath Haimeraa – Eeshu Saathhai Theraa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Aapna Koyi Dhar Vaakoyi Phikar – Eemane Kuchlahai – Saithaankaapar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లలల లలల దక్దార్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Lalala Lalala Dakdaar (3)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2026-08-24T10:16:34Z</dcterms:created>
  <dcterms:modified xsi:type="dcterms:W3CDTF">2026-08-24T10:16:34Z</dcterms:modified>
</cp:coreProperties>
</file>