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మధ్యనే ఉన్నది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Madhyane Unnadi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అన్నిటిలో సౌఖ్యముగా మేముందుము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క్షేమములే మాకిక సొంతము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Annitilo Soukhyamugaa Memundumu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Kshemamule Maakika Sonthamu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అన్నిటిలో సౌఖ్యముగా మేముందుము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క్షేమములే మా సొంతము           ||నీ రాజ్యం||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Annitilo Soukhyamugaa Memundumu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Kshemamule Maa Sonthamu         ||Nee Raajyam||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ఆలు మగలు ఒకరికి ఒకరు త్యాగ మూర్తులై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కలసి జీవించుటయే పరలోక రాజ్యం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Aalu Magalu Okariki Okaru Thyaaga Moorthulai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Kalasi Jeevinchutaye Paraloka Raajyam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కలతలు లేవు మాకు కన్నీరు తెలియదు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మేము సాగిపోతాము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Kalathalu Levu Maaku Kanneeru Theliyadu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Memu Sagipothaamu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తరానికి మాదిరిగా మేముంటాము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ప్రేమతో కలిసి జీవిస్తాం (2)         ||నీ రాజ్యం||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Tharaaniki Maadirigaa Memuntaamu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Prematho Kalisi Jeevisthaam (2)          ||Nee Raajyam||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మధ్యనే ఉన్నది పరలోక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మధ్యనే ఉన్నది దేవుని రాజ్యం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Madhyane Unnadi Paraloka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Madhyane Unnadi Devuni Raajyam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లేదు పరలోకంలో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వ్యాధులు బాధలు లేనే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Ledu Paralokamlo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Vyadhulu Baadhalu Lene Ledu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లేదు పరలోకంలో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వ్యాధులు బాధలు అసలే లేవు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Ledu Paralokamlo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Vyadhulu Baadhalu Asale Levu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రాజ్యం మాకొచ్చును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భువిపై జరుగును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 Maakochchunu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 Bhuvipai Jarugunu Gaaka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రాజ్యాన్ని ఈ భువిపై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ఇప్పుడే అనుభవిస్తాము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Raajyaanni Ee Bhuvipai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Ippude Anubhavisthaamu –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ఇక్కడే అనుభవిస్తాము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Ikkade Anubhavisthaamu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మన శాపం తొలగిపోయెను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ఆశీర్వాదముకు మనము వారసులం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Mana Shaapam Tholagipoyenu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Aasheervaadamuku Manamu Vaarasulam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దారిద్య్రముతో లేదు మాకు సంబంధం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ఆత్మలో ఫలియించి వర్థిల్లెదం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Daaridryamutho Ledu Maaku Sambandham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Aathmalo Phaliyinchi Vardhilledam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2026-02-25T09:17:24Z</dcterms:created>
  <dcterms:modified xsi:type="dcterms:W3CDTF">2026-02-25T09:17:24Z</dcterms:modified>
</cp:coreProperties>
</file>