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నాతో నీవు నీతో నేను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నాతో నీవు నీతో నేను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Naatho Neevu Neetho Nenu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ఒకటైయున్నాము విడిపోమేసయ్యా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Okataiyunnaamu Vidipomesayyaa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దేవా నీవే కదా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Devaa Neeve Kadaa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నను నడిపే దైవము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Nanu Nadipe Daivamu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నీకే ఆరాధనా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Neeke Aaraadhanaa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నీకే నా హృదయార్పణ (2)  ||నాతో||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Neeke Naa Hrudayaarpana (2) ||Naatho||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ఒకటి కంటే ఎక్కువగా ఎన్నో మారులు చేసిన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Okati Kante Ekkuvagaa Enno Maarulu Chesina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పాపములన్నిటిని క్షమియించిన దేవా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Paapamulannitini Kshamiyinchina Devaa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పరిశుద్ధతతో నన్ను నింపితివయ్యా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Parishuddhathatho Nannu Nimpithivayyaa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ఆత్మతో నన్ను నడిపితివయ్యా (2)   ||నీకే ఆరాధనా||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Aathmatho Nannu Nadipithivayyaa (2) ||Neeke Aaraadhanaa||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వెయ్యి నోళ్లతో స్తుతియించినా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Veyyi Nollatho Sthuthiyinchinaa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తీర్చలేము నీ ఋణం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Theerchalemu Nee Runam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కోటి కంఠాల సమ్మేళనం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Koti Kanthaala Sammelanam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నిను స్తుతియించుటకే ఈ జీవితం (2)   ||నీకే ఆరాధనా||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Ninu Sthuthiyinchutake Ee Jeevitham (2) ||Neeke Aaraadhanaa||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పరము నుండి భువికి దిగివచ్చిన యేసయ్యా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Paramu Nundi Bhuviki Digivachchina Yesayyaa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వ్యర్ధము కాలేదు నీ మరణ యాతన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Vyarthamu Kaaledu Nee Marana Yaathana (2)</a:t>
            </a:r>
            <a:endParaRPr lang="en-US" sz="4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శ్రమలతోనే పోరాడి గెలిచితివయ్యా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Shramalathone Poraadi Gelichithivayyaa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పోరాడుటే నాకు నేర్పితివయ్యా (2)   ||నీకే ఆరాధనా||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Poraadute Naaku Nerpithivayyaa (2) ||Neeke Aaraadhanaa||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2026-09-09T21:50:36Z</dcterms:created>
  <dcterms:modified xsi:type="dcterms:W3CDTF">2026-09-09T21:50:36Z</dcterms:modified>
</cp:coreProperties>
</file>