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కలలా ఉన్నది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Kalalaa Unnadi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పోలి ఎవరున్నారు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ప్రేమించువారు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Poli Evarunnaaru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Preminchuvaaru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ప్రేమను ప్రతి దినం పాడనీ      ||కలలా||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Premanu Prathi Dinam Paadanee       ||Kalalaa||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కలలా ఉన్నది నేనేనా అన్నది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నిజమౌతున్నది నీవు నాతో అన్నది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Kalalaa Unnadi Nenenaa Annadi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Nijamauthunnadi Neevu Naatho Annadi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నిరాశల నిశిలోన – ఉషోదయం వచ్చింది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ప్రేమే నను బ్రతికించెను (2)      ||కలలా||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Niraashala Nishilona – Ushodayam Vachchindi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Preme Nanu Brathikinchenu (2)         ||Kalalaa||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మనుష్యులంతా మనసే గాయపరిచి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పురుగల్లె నను నలిపేయ జూచినా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Manushyulantha Manase Gaayaparchi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Purugalle Nanu Nalipeya Joochinaa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శూరుడల్లె వచ్చినావు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ముందు నిలచినావు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Shoorudalle Vachchinaavu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Mundu Nilachinaavu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బలము ఇచ్చినావు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ఆయుధంగా మార్చినావు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Balamu 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Aayudhamgaa Maarchinaavu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నీ నీడలో నిత్యము నిలువనీ      ||కలలా||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Nee Needalo Nithyamu Niluvanee        ||Kalalaa||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శూన్యములో నాకై సృష్టిని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జీవితాన్ని అందముగా మలచేసి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Shoonyamulo Naakai Srushtini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Jeevithaanni Andamugaa Malachesi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నాకు ఇచ్చినవారు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దాన్ని నెరవేర్చువారు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Naaku Ichchinavaaru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Daanni Neraverchuvaaru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2026-02-25T09:22:15Z</dcterms:created>
  <dcterms:modified xsi:type="dcterms:W3CDTF">2026-02-25T09:22:15Z</dcterms:modified>
</cp:coreProperties>
</file>