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Thank You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enemy You made Your friend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Pouring out the riches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Your glorious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mercy and Your kindness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no end.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blood has washed away my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Father's wrath completely satisfied,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Your enemy, now seated at Your table,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Lover of my soul, I want to live for You.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Lover of my soul, I want to live for You.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blood has washed away my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Father's wrath completely satisfied,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Your enemy, now seated at Your table,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mystery of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cannot comprehend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agonies of Calvary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You, the perfect Holy One,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Crushed Your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drank the bitter cup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Reserved for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blood has washed away my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Father's wrath completely satisfied,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Your enemy, now seated at Your table,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thank You!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Your perfect sacrifice,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been brought near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2026-08-24T07:34:27Z</dcterms:created>
  <dcterms:modified xsi:type="dcterms:W3CDTF">2026-08-24T07:34:27Z</dcterms:modified>
</cp:coreProperties>
</file>