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దినమంతా ప్రభు స్తుతియింతు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Dinamanthaa Prabhu Sthuthiyinthu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దినమంతా ప్రభు స్తుతియింతు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అనయము యేసుని భజయింతు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Dinamanthaa Prabhu Sthuthiyinthu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Anayamu Yesuni Bhajayinthu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అనిశము దేవుని ఆరాధింతు -2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తనవు మనసు అర్పణచేతును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Anishamu Devuni Aaraadhinthu -2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Thanavu Manasu Arpanachethunu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అంతరంగమా - నా సమస్తమా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దేవుని స్తుతియించుమా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Antharanggamaa - Naa Samasthamaa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Devuni Sthuthiyinchumaa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చేసిన ఉపకారములను -2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దేనిని నీవు మరువకుమా -2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Chesina Upakaaramulanu -2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Denini Neevu Maruvakumaa -2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 దోషముల క్షమించు వాడు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సంకటముల తానే కుదురున్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 Doshamula Kshaminchu Vaadu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Sangkatamula Thaane Kudurun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ప్రాణమును మరణము నుండి -2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తానె తప్పించి, విమోచించువాడె -2 ||దిన||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Praanamunu Maranamu Nundi -2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Thaane Thappinchi, Vimochinchuvaade -2 ||Dina||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 ప్రార్ధనలకు చెవియొగ్గు వాడు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మొజలను తానాలకించును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 Praardhanalaku Cheviyoggu Vaadu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Mojalanu Thaanaalakinchunu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శ్రమలన్నిట ఆసన్నుడుగా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కాపాడును కరుణించున్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Shramalannita Aasannudugaa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Kaapaadunu Karuninchun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2026-08-11T18:47:01Z</dcterms:created>
  <dcterms:modified xsi:type="dcterms:W3CDTF">2026-08-11T18:47:01Z</dcterms:modified>
</cp:coreProperties>
</file>