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నేనున్న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Nenunna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ప్రేమయే నన్ను బ్రతికించునయ్యా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నమ్మాను ప్రభువా నీదైన లోకం – లోకం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Premaye Nannu Brathikinchunayyaa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Nammaanu Prabhuvaa Needaina Lokam – Lokam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ఉన్నా అది నాకు సొంతం – సొంతం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Unnaa Adi Naaku Sontham – Sontham         ||Nee Sannidhilo||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నేనున్న చాలు –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ఉన్న నాకెంతో మేలు – మేలు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Nenunna Chaalu –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Unna Naakentho Melu – Melu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 కాలమైనా తోడుగ నీవుండ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 ధ్యానం నే చేతునయ్యా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Kaalamainaa Thoduga Neevunda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 Dhyaanam Ne Chethunayyaa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నేను ఉంటానయ్యా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జీవితాన నీవున్న చాలు – చాలయ్యా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Nenu Untaanayyaa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Jeevithaana Neevunna Chaalu – Chaalayyaa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ఉన్న నాకెంతో మేలు – మేలయ్యా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Unna Naakentho Melu – Melayyaa       ||Nee Sannidhilo||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అర్పించినావు నా కొరకు నీ ప్రాణం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భారం తొలగింప గోరి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Arpinchinaavu Naa Koraku Nee Praanam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Bhaaram Tholagimpa Gori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నాతోనే నీవు ఉండాలని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ఆశించినది నా రక్షణేగా –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Naathone Neevu Undaalani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Aashinchinadi Naa Rakshanegaa – Neevu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నేను ఉంటాను ప్రభువా – యేసు   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Nenu Untaanu Prabhuvaa – Yesu        ||Nee Sannidhilo||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చంపబోయి సాతాను 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 గాయం రక్షించునయ్యా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Champaboyi Saathaanu Raagaa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 Gaayam Rakshinchunayyaa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2026-02-25T09:08:40Z</dcterms:created>
  <dcterms:modified xsi:type="dcterms:W3CDTF">2026-02-25T09:08:40Z</dcterms:modified>
</cp:coreProperties>
</file>