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ఆశ్చర్యమే మహాద్భుతమే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Aascharyame Mahaadbhuthame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ఆశ్చర్యమే మహాద్బుతమే – ఆనందసాగరము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మారినను మారనివాడు – నేడునిరంతరమున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Aashcharyame Mahaadbuthame – Aanandasaagaramu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Maarinanu Maaranivaadu – Nedunirantharamuna Prabhuvu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ప్రవాహమువలె పెరిగి – ప్రాణాన్ని కృంగజేయును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సే బండయే నా పాదములకు – ఆధారమాయెనుగా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Pravaahamuvale Perigi – Praanaanni Krunggajeyunu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Se Bandaye Naa Paadamulaku – Aadhaaramaayenugaa        ||Aashcha||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బేధములు పలువిమతములు పెను – గాలివలె వీచగా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నావను గురితప్పనీయక – యేసే లంగరాయెను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Bedhamulu Paluvimathamulu Penu – Gaalivale Veechagaa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 Naavanu Gurithappaneeyaka – Yese Langgaraayenu        ||Aashcha||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నమ్మినవాడు తన నేత్రములను – నా మీదనే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నిరీక్షణతోను మహాధైర్యముతోను – కాచె నేటి వరకు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Namminavaadu Thana Nethramulanu – Naa Meedane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Nireekshanathonu Mahaadhairyamuthonu – Kaache Neti Varaku        ||Aashcha||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పూర్ణశుద్ధినొందిన పరిశుద్ధులు – పొందు బహుమతికి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ప్రత్యేకపరచి నన్నును చేర్చెను – ప్రియుని స్వాస్థ్యముగా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Poornashuddhinondina Parishuddhalu – Pondu Bahumathiki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Prathyekaparachi Nannunu Cherchenu – Priyuni Svaasthyamugaa        ||Aashcha||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రాకడ దినమున మనము – ప్రియునివలె మారెదం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మృత్యువు దు:ఖము కన్నీరు తొలగును – మహమహుని గాంచగా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Raakada Dinamuna Manamu – Priyunivale Maaredan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Mruthyuvu Du:Khamu Kanneeru Tholagunu – Mahamahuni Gaanchagaa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2026-08-24T10:17:36Z</dcterms:created>
  <dcterms:modified xsi:type="dcterms:W3CDTF">2026-08-24T10:17:36Z</dcterms:modified>
</cp:coreProperties>
</file>