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శిరసై వెలయు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 Shirasai Velayu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సంఘ శిరసై వెలయు ప్రభువా - సత్యకృప సంపూర్ణ ప్రభావా = సర్వ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క్రైస్తవ సంఘ మహిమా - స్రోతగీతల్‌ స్వీకరింపుమా ||1సంఘ||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Sanggha Shirasai Velayu Prabhuvaa - Sathyakrupa Sampoorna Prabhaavaa = Sarva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Kraisthava Sanggha Mahimaa - Srothageethal Sveekarimpumaa ||1Sanggha||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సంఘ యస్థిభారము వీవే - సంఘ జీవాధారము నీవే = సర్వ జనరక్షణము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- సర్వలోక నిరీక్షణ నీవే సంఘ||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Sanggha Yasthibhaaramu Veeve - Sanggha Jeevaadhaaramu Neeve = Sarva Janarakshanamu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- Sarvaloka Nireekshana Neeve Sanggha||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తరణి చుట్టు తారాగ్రహములు - పరివృత్తంబై తిరుగు రీతిని = తలయె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క్రీస్తయి తనువే భక్తులై - తగిన సఖ్యత నైక్యత నుందురు ||సంఘ||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 Tharani Chuttu Thaaraagrahamulu - Parivruththambai Thirugu Reethini = Thalaye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Kreesthayi Thanuve Bhakthulai - Thagina Sakhyatha Naikyatha Nunduru ||Sanggha||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నూతనాత్మ నూతన జన్మ - నీతి సేవా నిరతియు గలిగి = నిత్య మాతనియందు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 - నెగడు వారే నిజక్రైస్తవులు ||సంఘ||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Noothanaathma Noothana Janma - Neethi Sevaa Nirathiyu Galigi = Nithya Maathaniyandu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 - Negadu Vaare Nijakraisthavulu ||Sanggha||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ఆత్మశుద్ధి ఆ అనుపమబుద్ధి అమలవర్తన మనిశము గలిగి = ఆత్మఫలములు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జాపగ నేర్చిన -యను భవంబే కైస్తవంబు ||సంఘ||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Aathmashuddhi Aa Anupamabuddhi Amalavarthana Manishamu Galigi = Aathmaphalamulu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Jaapaga Nerchina -Yanu Bhavambe Kaisthavambu ||Sanggha||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విశ్వసింతుము నిన్నే మేము - విమల జీవ ప్రదాయకుండ = వరుదనీవై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వరదుడ వీవై - విశ్వ భారతి నుద్ధరింపుమా ||సంఘః||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Vishvasinthumu Ninne Memu - Vimala Jeeva Pradaayakunda = Varudaneevai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Varaduda Veevai - Vishva Bhaarathi Nuddharimpumaa ||Sangghah||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2026-08-11T18:43:07Z</dcterms:created>
  <dcterms:modified xsi:type="dcterms:W3CDTF">2026-08-11T18:43:07Z</dcterms:modified>
</cp:coreProperties>
</file>