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 యిది నీ కృపయే గొప్ప క్రయము ద్వారా కలిగె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 Yidi Nee Krupaye Goppa Krayamu Dvaaraa Kalige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 యిది నీ కృపయే - గొప్ప క్రయము ద్వారా కలిగె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 Yidi Nee Krupaye - Goppa Krayamu Dvaaraa Kalige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కృపద్వారానే పాపక్షమాపణ - రక్తము ద్వారానే కలిగె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అపరాధముల నుండి విమోచన (2) - యేసులో మనకు ప్రాప్తించె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Krupadvaaraane Paapakshamaapana - Rakthamu Dvaaraane Kalige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Aparaadhamula Nundi Vimochana (2) - Yesulo Manaku Praapthinche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కృపద్వారానే కలిగిన రక్షణ - మానవులొసగ జాలరిల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క్రియలద్వారా కలుగలేదు - యేసు ప్రభుని వరమిదియే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Krupadvaaraane Kaligina Rakshana - Maanavulosaga Jaalarila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Kriyaladvaaraa Kalugaledu - Yesu Prabhuni Varamidiye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కృపతో మనల పిలిచెను ప్రభువు - పరిశుద్ద పిలుపుద్వారా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అపరిమిత సంకల్పమువలన - మనమెరిగితిమి ఈ ధరలో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Krupatho Manala Pilichenu Prabhuvu - Parishudda Pilupudvaaraa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Aparimitha Sangkalpamuvalana - Manamerigithimi Ee Dharalo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కృపద్వారానే నీతి మంతులుగా - తీర్చెను మనల ఉచితముగ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అపాత్రులమైయున్న మనకు - ప్రాయశ్చిత్తము కలిగెనుగ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Krupadvaaraane Neethi Manthulugaa - Theerchenu Manala Uchithamuga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Apaathrulamaiyunna Manaku - Praayashchiththamu Kaligenuga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కృపయే మనకు బయలు పడెను - సమస్తమును భోధించును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అపవిత్ర క్రియలన్నియు విడచి - భయభక్తులతో బ్రతికెదము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Krupaye Manaku Bayalu Padenu - Samasthamunu Bhodhinchunu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Apavithra Kriyalanniyu Vidachi - Bhayabhakthulatho Brathikedamu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కృపద్వారానే బలవంతులమై - ఎదురుకొనెదము యుద్ధమును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ప్రభువునందు అంత మువరకు - స్థిరముగ ముందుకుసాగెదము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Krupadvaaraane Balavanthulamai - Edurukonedamu Yuddhamunu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Prabhuvunandu Antha Muvaraku - Sthiramuga Mundukusaagedamu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కృపద్వారానే సమీపించితిమి - దానియందే నిలిచితిమి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 మహిమ నిరీక్షణకై - ఆయనకే స్తుతి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Krupadvaaraane Sameepinchithimi - Daaniyande Nilichithimi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 Mahima Nireekshanakai - Aayanake Sthuthi Paadedamu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2026-08-11T18:40:06Z</dcterms:created>
  <dcterms:modified xsi:type="dcterms:W3CDTF">2026-08-11T18:40:06Z</dcterms:modified>
</cp:coreProperties>
</file>