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సర్వజనులారా వినుడి - మీరేకంబుగా వినుడి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Sarvajanulaaraa Vinudi - Meerekambugaa Vinudi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ప్రాణ విమోచన ధనము - బహు గొప్ప దెన్నటికిని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తీరక యుండవలసినదే - సర్వ జనులారా వినుడి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Praana Vimochana Dhanamu - Bahu Goppa Dennatikini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Theeraka Yundavalasinade - Sarva Janulaaraa Vinudi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సర్వజనులారా వినుడి - మీరేకంబుగా వినుడి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Sarvajanulaaraa Vinudi - Meerekambugaa Vinudi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 నివాసులారా సామాన్యులు ఘనులేమి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దరిద్రులు ధనికులేమి సర్వజనులారా వినుడి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 Nivaasulaaraa Saamaanyulu Ghanulemi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Daridrulu Dhanikulemi Sarvajanulaaraa Vinudi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హృదయ ధ్యానము పూర్ణ - వివేకమును గూర్చినది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పల్కెద జ్ఞానాంశముల - సర్వ జనులారా వినుడి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Hrudaya Dhyaanamu Poorna - Vivekamunu Goorchinadi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Palkeda Gnaanaanshamula - Sarva Janulaaraa Vinudi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గూడార్థాంశము వినెద - చేతబట్టి సితార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మర్మము దెల్పెద నేను - సర్వ జనులారా వినుడి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Goodaarthaanshamu Vineda - Chethabatti Sithaara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Marmamu Delpeda Nenu - Sarva Janulaaraa Vinudi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నాకై పొంచిన దోషుల - క్రియలు నన్ను చుట్టన్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ఆపదలో భయపడనేల - సర్వ జనులారా వినుడి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Naakai Ponchina Doshula - Kriyalu Nannu Chuttan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Aapadalo Bhayapadanela - Sarva Janulaaraa Vinudi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తమ ధన సంపదనుబట్టి - పొగడుకొనెడు 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నేనేల భయపడవలెను - సర్వ జనులారా వినుడి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Thama Dhana Sampadanubatti - Pogadukonedu 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Nenela Bhayapadavalenu - Sarva Janulaaraa Vinudi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ఎవడేరీతినైన నిత్యము బ్రతుకునట్లు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సోదరుని రక్షించలేడు - సర్వ జనులారా వినుడి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Evadereethinaina Nithyamu Brathukunatlu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Sodaruni Rakshinchaledu - Sarva Janulaaraa Vinudi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వాని నిమిత్తము దైవ - సన్నిధి ప్రాయశ్చిత్తము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చేయువాడెవ్వడు లేడు - సర్వ జనులారా వినుడి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Vaani Nimiththamu Daiva - Sannidhi Praayashchiththamu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Cheyuvaadevvadu Ledu - Sarva Janulaaraa Vinudi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2026-08-11T18:47:30Z</dcterms:created>
  <dcterms:modified xsi:type="dcterms:W3CDTF">2026-08-11T18:47:30Z</dcterms:modified>
</cp:coreProperties>
</file>