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 యాత్మ తేజరిల్లుమా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 Yaathma Thejarillumaa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యేసు తనదు బల్లమింను - సుజీవ మిచ్చు - నెల్ల నష్టములు నశించును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భాసురముగ మోక్షమునని - వాసివై శ్రీ యేసుతోడ - యీ సుభో జనంబు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Yesu Thanadu Ballaminnu - Sujeeva Michchu - Nella Nashtamulu Nashinchunu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Bhaasuramuga Mokshamunani - Vaasivai Shree Yesuthoda - Yee Subho Janambu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దినుట - కాశీర్వాదముల నొసంగు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Dinuta - Kaasheervaadamula Nosanggu ||Manasa||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మనస! యాత్మ! తేజరిల్లుమా - యలంకరించు - కొనుము పాప మంత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వీడుమా = వినుము నేండు యేసు నీకు - ఘనముగాను విందుం జేసి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Manasa! Yaathma! Thejarillumaa - Yalangkarinchu - Konumu Paapa Mantha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Veedumaa = Vinumu Nendu Yesu Neeku - Ghanamugaanu Vindun Jesi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నినుం దలచి చేరవచ్చె - ఘనుని వెల్గులోని కేగుము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Ninun Dalachi Cheravachche - Ghanuni Velguloni Kegumu ||Manasa||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హృదయ మనెడు తలుపుం దట్టుచుం - ప్రభు యేసు నిలచి - సదయుం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డిదిగో నిన్నుం బిలుచుచు = ఎదురు జూచుచుండు విభుని - పదయుగమున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Hrudaya Manedu Thalupun Dattuchun - Prabhu Yesu Nilachi - Sadayun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Didigo Ninnun Biluchuchu = Eduru Joochuchundu Vibhuni - Padayugamuna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కెరగి మొక్కి - ముదముతోడం జేర్చుకొనుము - సదముల మగు ప్రేమం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జూపి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Keragi Mokki - Mudamuthodan Jerchukonumu - Sadamula Magu Preman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Joopi ||Manasa||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ధరను సర్వ డ్రేష్ట భాగ్యముల్‌ - వరములును ధనము - నరులు బొందు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చుందు రుచితము = పరమ రక్షకుం డొసంగు - వరశరీర రక్తములకు ధరణి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Dharanu Sarva Dreshta Bhaagyamul - Varamulunu Dhanamu - Narulu Bondu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Chundu Ruchithamu = Parama Rakshakun Dosanggu - Varashareera Rakthamulaku Dharani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రత్న రాసులైనం - జాలువా మరేవి యైన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Rathna Raasulainan - Jaaluvaa Marevi Yaina ||Manasa||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_ఎందుం గానరాని ప్రేమను - జూపించి నీకై - పొందుగాం దన ప్రాణ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మిచ్చెను = చిందిన రక్తమును యాగ - మంది నట్టి శరీరంబు - నందముగను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_Endun Gaanaraani Premanu - Joopinchi Neekai - Pondugaan Dana Praana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Michchenu = Chindina Rakthamunu Yaaga - Mandi Natti Shareerambu - Nandamuganu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 భోజ - నంబు నందు సిద్ధపరచె ||మనస||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 Bhoja - Nambu Nandu Siddhaparache ||Manasa||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2026-08-11T18:43:12Z</dcterms:created>
  <dcterms:modified xsi:type="dcterms:W3CDTF">2026-08-11T18:43:12Z</dcterms:modified>
</cp:coreProperties>
</file>