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శక్తినామమెల్లరు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Shakthinaamamellaru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శ్రీస్తేసు శక్తినామమెల్లరు - కీర్తించి కొల్వుడిలన్‌ యెపుడు = కీర్తి కిరీటము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ధరియింప జేయుడి - క్రీస్తే రారాజనుడి క్రీస్తే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Shreesthesu Shakthinaamamellaru - Keerthinchi Kolvudilan Yepudu = Keerthi Kireetamu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Dhariyimpa Jeyudi - Kreesthe Raaraajanudi Kreesthe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సాష్టాంగపడి దూతల్‌ పరమున - నిష్టతో గొలుచుచును యేసుని = కీర్తి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కిరీటము ధరియింప జేయుడి - క్రీస్తే రారాజనుడి క్రీస్తే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Saashtaanggapadi Doothal Paramuna - Nishtatho Goluchuchunu Yesuni = Keerthi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Kireetamu Dhariyimpa Jeyudi - Kreesthe Raaraajanudi Kreesthe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. హతసాక్ష్యపు జనమా యేసుడె - హితమతితో బిలుచున్‌ మిమ్ముల = కీర్తి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కిరీటము ధరియింప జేయుడి - క్రీస్తే రారాజనుడి క్రీస్తే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. Hathasaakshyapu Janamaa Yesude - Hithamathitho Biluchun Mimmula = Keerthi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Kireetamu Dhariyimpa Jeyudi - Kreesthe Raaraajanudi Kreesthe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ఇశ్రాయేల్‌ ప్రజలారా యిచ్చెను - ఆశ్రయ రక్షణను యేసుడే = కీర్తి కిరీటము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ధరియింప జేయుడి - క్రీస్తే రారాజనుడి క్రీస్తే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Ishraayel Prajalaaraa Yichchenu - Aashraya Rakshananu Yesude = Keerthi Kireetamu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Dhariyimpa Jeyudi - Kreesthe Raaraajanudi Kreesthe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పాపుల రక్షించెన్‌ సిలువపై - శాపము దొలగించెన్‌ యేసుడే = కీర్తి కిరీటము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ధరియింప జేయుడి - క్రీస్తే రారాజనుడి క్రీస్తే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Paapula Rakshinchen Siluvapai - Shaapamu Dolaginchen Yesude = Keerthi Kireetamu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Dhariyimpa Jeyudi - Kreesthe Raaraajanudi Kreesthe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సర్వజనంబులారా క్రీస్తుని - సర్వజగంబులలో రఠీవిగ = కీర్తి కిరీటము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ధరియింప జేయుడి - క్రీస్తే రారాజనుడి క్రీస్తే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Sarvajanambulaaraa Kreesthuni - Sarvajagambulalo Ratheeviga = Keerthi Kireetamu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Dhariyimpa Jeyudi - Kreesthe Raaraajanudi Kreesthe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పరమందున్నట్టి ప్రభుదగు - పరిశుద్ధ సంఘముతో మనము = కీర్తి కిరీటము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ధరియింప జేయుచు - క్రీస్తు నారాధింతము ||క్రీస్తే।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Paramandunnatti Prabhudagu - Parishuddha Sangghamutho Manamu = Keerthi Kireetamu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Dhariyimpa Jeyuchu - Kreesthu Naaraadhinthamu ||Kreesthe।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2026-08-11T18:40:38Z</dcterms:created>
  <dcterms:modified xsi:type="dcterms:W3CDTF">2026-08-11T18:40:38Z</dcterms:modified>
</cp:coreProperties>
</file>