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సాటి లేదయా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Saati Ledayaa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యేసయ్యా….                                                    ||నీ ప్రేమకు||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Yesayyaa….                                                     ||Nee Premaku||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సాటి లేదయా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నీ సన్నిధి నాకు మేలయ్యా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Saati Ledayaa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Nee Sannidhi Naaku Melayyaa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ప్రాణమిచ్చితివి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సిలువనెక్కితివి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Praanamichchithivi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Siluvanekkithivi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కాపాడుమా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ప్రార్దన ఆలకించుమా (2)         ||నీ ప్రేమకు||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Kaapaadumaa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Praardhana Aalakinchumaa (2)         ||Nee Premaku||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అవిశ్వాసురాలై నేనుండగా అంధకారమందు రక్షించితివే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దీనస్థితిలో నా దరికి చేరి నీ వాక్యముతో బలపరచితివే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Avishwaasuraalai Nenundagaa Andhakaaramandu Rakshinchithive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 Sthithilo Naa Dariki Cheri Nee Vaakyamutho Balaparachithive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మనోహరమైన నీ కృపనిచ్చి నన్నాదరించితివే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దినములన్ని నిను వేడెదన్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Manoharamaina Nee Krupanichhi Nannaadharinchithive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Dinamulanni Ninu Vededhan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యేసయ్యా….                                                    ||నీ ప్రేమకు||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Yesayyaa….                                                     ||Nee Premaku||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ప్రేమకు నా సర్వము నీవేనయా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అతిశయము ఆధారము నాకన్నియు నీవేనయా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Premaku Naa Sarvamu Neevenayaa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Athishayamu Aadhaaramu Naakanniyu Neevenayaa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నీటిపైన నన్ను నడువనిమ్ము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తడబడగా నన్నెత్తుకో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Vishwaasamutho Neeti Paina Nannu Naduvanimmu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Thadabadagaa Nannetthuko Naa Yesayyaa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2026-02-25T09:34:56Z</dcterms:created>
  <dcterms:modified xsi:type="dcterms:W3CDTF">2026-02-25T09:34:56Z</dcterms:modified>
</cp:coreProperties>
</file>