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చిందింది రక్తం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Chindindi Raktham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చేసిన త్యాగం మరువలేని యాగం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ముల్లును విరిచిన దేవుడా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Chesina Thyaagam Maruvaleni Yaagam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Mullunu Virichina Devudaa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జీవకిరీటము నిచ్చుటకై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ముళ్ళ కిరీటము ధరించితివా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Kireetamu Nichchutakai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Mulla Koreetamu Dharinchithivaa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నిత్య జీవమిచ్చితివా       ||కరుణ||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Nithya Jeevamichchithivaa       ||Karunaa||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చిందింది రక్తం ఆ సిలువ 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కారింది రుధిరం కలువరిలోన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Chindindi Raktham Aa Siluva 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Kaarindi Rudhiram Kaluvarilona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చూప లేదే కసాయి మనుష్యులు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కనికరించలేదే మానవ లోకం (2)     ||చిందింది||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Choopalede Kasaayi Manushyulu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Kanikarinchalede Maanava Lokam (2)      ||Chindindi||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ఏదేనులో పుట్టిన ఆ పాపము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శాపముగా మారి మరణ పాత్రుని చేసె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Aedenulo Puttina Aa Paapamu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Shaapamugaa Maari Marana Paathruni Chese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మరణమును తొలగించుటకు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పాత్రను చేబూనావా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Maranamunu Tholaginchutaku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Paathranu Cheboonaavaa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మరణమును తప్పించినావా        ||కరుణ||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Maranamunu Thappinchinaavaa        ||Karuna||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చేసింది లోకం ఘోరమైన పాపం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మోపింది నేరం నీ భుజము పైనా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Chesindi Lokam Ghoramaina Paapam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Mopindi Neram Nee Bhujamu Paina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యెరుషలేములో పారిన నీ రక్తము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విమోచన క్రయధనము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Yerushalemulo Paarina Nee Rakthamu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Vimochana Kraya Dhanamu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విమోచన క్రయధనము        ||కరుణ||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Vimochana Kraya Dhanamu      ||Karuna||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2026-02-25T09:33:15Z</dcterms:created>
  <dcterms:modified xsi:type="dcterms:W3CDTF">2026-02-25T09:33:15Z</dcterms:modified>
</cp:coreProperties>
</file>