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నింపుమో ప్రభువా నన్ను సర్వ సంసంపూర్ణతతోను నన్ను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Nimpumo Prabhuvaa Nannu Sarva Sansampoornathathonu Nannu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నింపుమో ప్రభు నన్ను2  -  సర్వ సంసంపూర్ణతతోను నన్ను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Nimpumo Prabhu Nannu2  -  Sarva Sansampoornathathonu Nannu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నింపుము నీదు ఆత్మతో నన్ (2) - నింపుము సర్వ శక్తితోనన్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Nimpumu Needu Aathmatho Nan (2) - Nimpumu Sarva Shakthithonan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పరమానందముతో నింపుము నన్ - ఆత్మీయశాంతితో నింపుము నన్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Paramaanandamutho Nimpumu Nan - Aathmayashaanthitho Nimpumu Nan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నీదు మహిమతో నింపుము నన్ - ఫలములతో నా జీవితమున్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Needu Mahimatho Nimpumu Nan - Phalamulatho Naa Jeevithamun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నింపుము ప్రభువా జీవముతో - నింపుము ప్రేమతో నను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Nimpumu Prabhuvaa Jeevamutho - Nimpumu Prematho Nanu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సత్యముతో నా హృదయమును - నెనరుతో నింపుము హృదయమును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Sathyamutho Naa Hrudayamunu - Nenarutho Nimpumu Hrudayamunu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విశ్వాసముతో నింపుము నన్ - నీ జ్ఞానముతో నింపుము నన్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Vishvaasamutho Nimpumu Nan - Nee Gnaanamutho Nimpumu Nan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ఊటలధారల యనుభవమున్ - నదులను నన్నుండి పారనిమ్ము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Ootaladhaarala Yanubhavamun - Nadulanu Nannundi Paaranimmu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2026-08-11T18:50:52Z</dcterms:created>
  <dcterms:modified xsi:type="dcterms:W3CDTF">2026-08-11T18:50:52Z</dcterms:modified>
</cp:coreProperties>
</file>