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బలి అయిన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Bali Aina Devuni Gorrepilla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బలి అయిన దేవుని గొర్రెపిల్ల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నీ ప్రేమన్ వివరింతున్ శ్రీ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Bali Aina Devuni Gorrepilla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Nee Preman Vivarinthun Sree Yesu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నాటి యూదులే నిను చంపిరనుకొంటి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కాదు కాదయ్యయ్యో నా పాప ఋనమునకే (2)       ||సిలువలో||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Naati Yoodule Ninu Champiranukonti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Kaadu Kaadayyayyo Naa Paapa Runamunake (2)   ||Siluvalo||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అతిక్రయములకై నలుగ గొట్టబడి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దోషముల నీవు ప్రియముగను మోసితివి (2)      ||సిలువలో||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Athikrayamulakai Naluga Gottabadi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Doshamula Neevu Priyamuganu Mosithivi (2)   ||Siluvalo||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మృదువైన నీ నుదురు ముండ్ల పోట్లచేత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సురూప-ము లేక సోలిపోతివ ప్రియుడా (2)             ||సిలువలో||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Mruduvaina Nee Nuduru Mundla Potlachetha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Suroopa-mu Leka Solipothiva Priyudaa (2)  ||Siluvalo||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2026-02-25T09:28:07Z</dcterms:created>
  <dcterms:modified xsi:type="dcterms:W3CDTF">2026-02-25T09:28:07Z</dcterms:modified>
</cp:coreProperties>
</file>