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99 (The Lord God Reigns)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worship at His footstool bow: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Holy One is He!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priests and prophets called on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their petitions heard.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cloudy pillar led them 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they obeyed His word.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Tho’ sending judgments for their sins,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pardoned graciously.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Exalt the LORD and worship Him: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Holy One is He!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"Ellacombe" German Melody, 1784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God reigns in majesty;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all the nations quake.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dwells between the cherubim;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earth’s foundations shake.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Supreme in Zion is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Exalted gloriously.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nations, praise His name with awe: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Holy One is He!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mighty King loves justice well,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equity ordains;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rules His people righteously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faithfulness maintains.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magnify the LORD our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Him exalted be!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2026-08-24T07:36:09Z</dcterms:created>
  <dcterms:modified xsi:type="dcterms:W3CDTF">2026-08-24T07:36:09Z</dcterms:modified>
</cp:coreProperties>
</file>