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of My Redeemer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praise my dear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triumphant power I'll tell,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victory He giveth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sin, and death, and hell.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 sing, of my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blood, He purchased 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cross, He sealed my pardon,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the debt, and made me free.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of my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His heav'nly love to me;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from death to life hath brought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of God with Him to be.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 sing, of my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blood, He purchased me.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cross, He sealed my pardon,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the debt, and made me free.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of my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His wondrous love to me;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cruel cross He suffered,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curse to set me free.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 sing, of my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blood, He purchased me.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cross, He sealed my pardon,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the debt, and made me free.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tell the wondrous story,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my lost estate to save,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boundless love and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the ransom freely gave.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 sing, of my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blood, He purchased me.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cross, He sealed my pardon,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the debt, and made me free.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2026-08-24T07:34:15Z</dcterms:created>
  <dcterms:modified xsi:type="dcterms:W3CDTF">2026-08-24T07:34:15Z</dcterms:modified>
</cp:coreProperties>
</file>