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మా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Maa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 లోకపు తాళపు చెవులు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కలిగిన ఆ ప్రభువా (2)          ||మా 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 Lokapu Thaalapu Chevulu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Kaligina Aa Prabhuvaa (2)         ||Maa Sthuthi||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మా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సహాయకుడా యెహోవా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Maa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Sahaayakudaa Yehovaa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 కాలపు నైవేద్యము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హృదయపూర్వక అర్పణము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 Kaalapu Naivedyamu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Hrudayapoorvaka Arpanamu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స్తుతి నీకేనయ్యా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ఆరాధింతునయ్యా (2)          ||మహోన్నతుడా||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Sthuthi Neekenayyaa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Aaraadhinthunayyaa (2)            ||Mahonnathudaa||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అగ్నిని పోలిన నేత్రములు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అపరంజి వంటి పాదములు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Agnini Polina Nethramulu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Aparanji Vanti Paadamulu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అసమానమైన తేజో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కలిగిన ఆ ప్రభువా (2)          ||మా 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Asamaanamaina Thejo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Kaligina Aa Prabhuvaa (2)         ||Maa 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 ధ్వని వంటి కంట స్వరం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నోటను రెండంచుల ఖడ్గం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Jalamula Dhvani Vanti Kanta Swaram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Notanu Rendanchula Khadgam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ఏడు నక్షత్రముల ఏడాత్మలను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కలిగిన ఆ ప్రభువా (2)          ||మా 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Aedu Nakshathramula Aedaathmalanu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Kaligina Aa Prabhuvaa (2)         ||Maa Sthuthi||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అంతము లేనివాడా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జీవించువాడా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Anthamu Lenivaadaa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Yugayugamulu Jeevinchuvaadaa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2026-02-25T09:28:50Z</dcterms:created>
  <dcterms:modified xsi:type="dcterms:W3CDTF">2026-02-25T09:28:50Z</dcterms:modified>
</cp:coreProperties>
</file>