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అందరిలోను ఉన్నావు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Andarilonu Unnaavu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అందరిలోన ఉన్నావు – అన్నీ నీవై ఉన్నావు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విశ్వాసంతో ప్రభువా అంటే ఎదురుగా వచ్చి నిలబడతావు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Andarilona Unnaavu – Annee Neevai Unnaavu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Vishvaasantho Prabhuvaa Ante Edurugaa Vachchi Nilabadathaavu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నా మనసే నీదయ్యా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యేసయ్యా నా మనవే వినవయ్యా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Naa Manase Needayyaa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Yesayyaa Naa Manave Vinavayyaa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పువ్వులలోన ఉన్నావు – నవ్వులలోన ఉన్నావు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ఇద్దరు నీ పేరున కూడితే – అక్కడ నీవే ఉన్నావు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Puvvulalona Unnaavu – Navvulalona Unnaavu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 Iddaru Nee Peruna Koodithe – Akkada Neeve Unnaavu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ఉపకారంలో ఉన్నావు – సహకారంతో ఉన్నావు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అనుదినము మా ఆహారంలో భాగము నీవై ఉన్నావు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Upakaaranlo Unnaavu – Sahakaarantho Unnaavu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Anudinamu Maa Aahaaranlo Bhaagamu Neevai Unnaavu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రోగుల కొరకై ఉన్నావు – అనాధుల కొరకై ఉన్నావు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కరుణామయుడా దయచూపంటే అట్టే అద్దరి చేరుస్తావు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Rogula Korakai Unnaavu – Anaadhula Korakai Unnaavu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Karunaamayudaa Dayachoopante Atte Addari Cherusthaavu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2026-08-24T10:17:56Z</dcterms:created>
  <dcterms:modified xsi:type="dcterms:W3CDTF">2026-08-24T10:17:56Z</dcterms:modified>
</cp:coreProperties>
</file>