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 లందబు వినండి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 Landabu Vinandi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జను లందబు వినండి తన యేక పుత్రు 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సంగతి పంపె నిలకున్‌.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Janu Landabu Vinandi Thana Yeka Puthru 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Sanggathi Pampe Nilakun.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తండ్రియెన దేవు డెంత 4. ఆయనను నమ్మువారు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చూపెను. నాశ మొందక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Thandriyena Devu Dentha 4. Aayananu Nammuvaaru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Choopenu. Naasha Mondaka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యేసు క్రీస్తు నాకుంగాను నిత్యజీవ మొందిసదా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(బ్రాణ మిచ్చెను సంతసింతురు.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Yesu Kreesthu Naakunggaanu Nithyajeeva Mondisadaa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(Braana Michchenu Santhasinthuru.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తన్ను € జేర నన్ను ౯ బిల్బెన్‌ ర్‌. పాపభారము భరించు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వత్తును ॥ పాపులెల్లరు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Thannu € Jera Nannu ౯ Bilben R. Paapabhaaramu Bharinchu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Vaththunu ॥ Paapulellaru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నరకోటి పాపమందు యేసు మాట వినంగాను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మున్గి యుండంగాం బాధ తీటును.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Narakoti Paapamandu Yesu Maata Vinanggaanu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Mungi Yundanggaan Baadha Theetunu.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దండ్రి వారలన్‌ రక్షింప 6. చేర రండి, సువిశ్రాంతి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ద్రోవ చేసెను. నిత్యసంతుష్టి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Dandri Vaaralan Rakshimpa 6. Chera Randi, Suvishraanthi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Drova Chesenu. Nithyasanthushti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మాకుం గాను ప్రాణమిచ్చి మోకు నిత్తు నంచు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Maakun Gaanu Praanamichchi Moku Niththu Nanchu Yesu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 వొందను మిమ్ము బిల్బును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 Vondanu Mimmu Bilbunu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2026-08-11T18:40:53Z</dcterms:created>
  <dcterms:modified xsi:type="dcterms:W3CDTF">2026-08-11T18:40:53Z</dcterms:modified>
</cp:coreProperties>
</file>