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మంగళంబని పాడరే క్రీస్తుకు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Manggalambani Paadare Kreesthuku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దరికిం జేర్చు పరమ పదమే - యిరు వొనర్చెద ననిన ప్రభునకు ||మంగళ||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Darikin Jerchu Parama Padame - Yiru Vonarcheda Nanina Prabhunaku ||Manggala||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మంగళంబని పాడరే - క్రీస్తుకు జయ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మంగళంబని పాడరే - యేసుకు జయ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Manggalambani Paadare - Kreesthuku Jaya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Manggalambani Paadare - Yesuku Jaya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మంగళంబని పాడరే - మంగళంబని పాడి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సజ్జన సమూహ పూజితుడై - కృపాతరంగిలోక సమూహ పాపవిభంగుడని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Manggalambani Paadare - Manggalambani Paadi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Sajjana Samooha Poojithudai - KrupaాTharanggiloka Samooha Paapavibhanggudani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యుప్పాంగి జయజయ ||మంగళ||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Yuppaanggi Jayajaya ||Manggala||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ఘన యూద దేశంబులో - బెత్లెహేమున యూదా గోత్రంబులో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వినుండు యోసేపునకు సతియై - తనరుచుండెడి మరియ కడుపున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Ghana Yooda Deshambulo - Bethlehemuna Yoodaa Gothrambulo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Vinundu Yosepunaku Sathiyai - Thanaruchundedi Mariya Kadupuna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జననమై యీ మర్త్య వరులకు - సద్గతిని గల్లించు వానికి ||మంగళ||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Jananamai Yee Marthya Varulaku - Sadgathini Gallinchu Vaaniki ||Manggala||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సోదరాలి భంగిని - భక్తుల నెల్ల జూచి బ్రోచెడు వానిని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యూద దేశపు వారలధిక - బాధ బెట్టుచు హింసంజేసిన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Sodaraali Bhanggini - Bhakthula Nella Joochi Brochedu Vaanini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Yooda Deshapu Vaaraladhika - Baadha Bettuchu Hinsanjesina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సాదరంబున త్రిదినములకు - ముదముతో గనుపడిన ప్రభునకు ||మంగళ||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Saadarambuna Thridinamulaku - Mudamutho Ganupadina Prabhunaku ||Manggala||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ధరణి నొల్లడి దాసజనములనుంబ్రోచు - దైవ తనయుండని నిజ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మరయ నిలను స్మరించువారికి - గురుతరంబగు కలుష జలనిధి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Dharani Nolladi Daasajanamulanumbrochu - Daiva Thanayundani Nija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Maraya Nilanu Smarinchuvaariki - Gurutharambagu Kalusha Jalanidhi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2026-08-11T18:41:46Z</dcterms:created>
  <dcterms:modified xsi:type="dcterms:W3CDTF">2026-08-11T18:41:46Z</dcterms:modified>
</cp:coreProperties>
</file>