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శుద్దుడా ఘనుడా రక్షకుడా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Shuddhudaa Ghanudaa Rakshakudaa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శుద్దుడా ఘనుడా రక్షకుడా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నీవే నా దేవుడా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Shuddhudaa Ghanudaa Rakshakudaa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Neeve Naa Devudaa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లేని నాకు బలమిచు 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స్నేహితుడా బలవంతుడా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Leni Naaku Balamichchu 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Snehitudaa Balavanthudaa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హర్షింతును నిన్ను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స్తుతియింతును నే కీర్తింతును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Harshinthunu Ninnu Aaradhintunu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Sthutiyinthunu Ne Keerthinthunu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లేని నాకు బలమిచ్చు 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స్నేహితుడా బలవంతుడా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Leni Naaku Balamichchu 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Snehithudaa Balavanthudaa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 ఆధారం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విమోచనా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 Aadharam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Vimochana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స్నేహితుడా బలవంతుడా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Snehithudaa Balavanthudaa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2026-02-25T09:35:24Z</dcterms:created>
  <dcterms:modified xsi:type="dcterms:W3CDTF">2026-02-25T09:35:24Z</dcterms:modified>
</cp:coreProperties>
</file>