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నీకసాధ్యమైనది ఏదియు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Neekasaadhyamainadi Ediyu 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శక్తులను కాల్చివేయుట సాధ్యం –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రాజ్యమును స్థాపించుట సాధ్యం – సాధ్యం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Shakthulanu Kaalchiveyuta Saadhyam –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Raajyamunu Sthaapinchuta Saadhyam – Saadhyam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గొప్ప కార్యములు చేసే దేవుడు లేడు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గొప్ప కార్యములు చేసే దేవుడు జగమున లేనే లేడయ్యా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Goppa Kaaryamulu Chese Devudu Ledu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Goppa Kaaryamulu Chese Devudu Jagamuna Lene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స్తోత్రార్హుడా – నా యేసయ్యా (2)       ||నీకసాధ్యమైనది||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Sthothraarhudaa – Naa Yesayyaa (2)       ||Neekasaadhyamainadi||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సత్యములో నడిపించుట సాధ్యం –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అనుగ్రహించుట సాధ్యం – సాధ్యం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Sathyamulo Nadipinchuta Saadhyam –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Anugrahinchuta Saadhyam – Saadhyam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పరిశుద్ధ దేవుడు లేనే లేడు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పరిశుద్ధ దేవుడు జగమున లేనే లేడయ్యా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Parishuddha Devudu Lene Ledu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Parishuddha Devudu Jagamuna Lene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స్తోత్రార్హుడా – నా యేసయ్యా (2)       ||నీకసాధ్యమైనది||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Sthothraarhudaa – Naa Yesayyaa (2)       ||Neekasaadhyamainadi||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నీకసాధ్యమైనది ఏదియు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సాధ్యము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Neekasaadhyamainadi Ediyu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Saadhyamu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సాధ్యం (2)       ||నీకసాధ్యమైనది||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Saadhyam (2)       ||Neekasaadhyamainadi||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వ్యాధులనుండి స్వస్థపరచుట సాధ్యం –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బలహీనులకు బలమునిచ్చుట సాధ్యం – సాధ్యం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Vyaadhulanundi Swasthaparchuta Saadhyam –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Balaheenulaku Balamunichchuta Saadhyam – Saadhyam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సాటియైన దేవుడు లేనే లేడు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సాటియైన దేవుడు జగమున లేనే లేడయ్యా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Satiyaina Devudu Lene Ledu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Satiyaina Devudu Jagamuna Lene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స్తోత్రార్హుడా – నా యేసయ్యా (2)       ||నీకసాధ్యమైనది||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Sthothraarhudaa – Naa Yesayyaa (2)       ||Neekasaadhyamainadi||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పాపమునుండి విడిపించుట సాధ్యం –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శాపమునుండి విముక్తినిచ్చుట సాధ్యం – సాధ్యం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Paapamunundi Vidipinchuta Saadhyam –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Shaapamunundi Vimukthinichchuta Saadhyam – Saadhyam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ప్రేమించే దేవుడు లేనే లేడు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ప్రేమించే దేవుడు జగమున లేనే లేడయ్యా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Preminche Devudu Lene Ledu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Preminche Devudu Jagamuna Lene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స్తోత్రార్హుడా – నా యేసయ్యా (2)       ||నీకసాధ్యమైనది||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Sthothraarhudaa – Naa Yesayyaa (2)       ||Neekasaadhyamainadi||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2026-02-25T09:35:23Z</dcterms:created>
  <dcterms:modified xsi:type="dcterms:W3CDTF">2026-02-25T09:35:23Z</dcterms:modified>
</cp:coreProperties>
</file>