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సంఘమే క్రీస్తు యేసుని శరీరము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Sangghame Kreesthu Yesuni Shareeramu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ఎవరు జయము గాంతురో వారే తనతో నుందురు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Evaru Jayamu Gaanthuro Vaare Thanatho Nunduru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వధువు సంఘముకై క్రీస్తు వచ్చుచుండగా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తానే కొనిపోవును శుద్ధులైన వారిని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Vadhuvu Sangghamukai Kreesthu Vachchuchundagaa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Thaane Konipovunu Shuddhulaina Vaarini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ఎవరు సిద్ధపడెదరో వారే యెత్తబడెదరు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Evaru Siddhapadedaro Vaare Yeththabadedaru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సంఘమే క్రీస్తు యేసుని శరీరము - అందు చేరిన వారే అంగములు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Sangghame Kreesthu Yesuni Shareeramu - Andu Cherina Vaare Anggamulu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ఆత్మ మూలముగా దేవుని కాలయముగా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కట్టబడు చున్నారు పరిశుద్ధాత్మచే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Aathma Moolamugaa Devuni Kaalayamugaa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Kattabadu Chunnaaru Parishuddhathmache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స్థిరులై యుండెదరు యెవరు నిలిచి యుందురో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Sthirulai Yundedaru Yevaru Nilichi Yunduro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మర్మమైయున్న దేవుని సంకల్పము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 ద్వారా ఇహమునకు తెలిపెను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Marmamaiyunna Devuni Sangkalpamu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 Dvaaraa Ihamunaku Thelipenu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ఎవరు విశ్వసింతురో వారే ధన్యులగుదురు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Evaru Vishvasinthuro Vaare Dhanyulaguduru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దేవునికే క్రీస్తు యేసు మూలముగా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కలుగును గాక తరతరములు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Devunike Kreesthu Yesu Moolamugaa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Kalugunu Gaaka Tharatharamulu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ఎవరు మహిమ పరతురో వారే స్వాస్థ్యమగుదురు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Evaru Mahima Parathuro Vaare Svaasthyamaguduru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యేసు సంఘమును కట్టు చుండగా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ప్రబల లేవు పాతాళ ద్వారములు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Yesu Sangghamunu Kattu Chundagaa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Prabala Levu Paathaala Dvaaramulu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2026-08-11T18:49:55Z</dcterms:created>
  <dcterms:modified xsi:type="dcterms:W3CDTF">2026-08-11T18:49:55Z</dcterms:modified>
</cp:coreProperties>
</file>