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అసాధ్యమైనది లేనే లేదు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Asaadhyamainadi Lene Ledu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అసాధ్యమైనది లేనే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బలపరచువాడు నాతో ఉండగా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Asaadhyamainadi Lene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Balaparachuvaadu Naatho 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ఊహించలేని ఆశ్చర్యక్రియలలో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దేవుడు నన్ను నడిపించును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Oohinchaleni Aascharyakriyalalo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Devudu Nannu Nadipinchunu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సాధ్యమే అన్ని సాధ్యమే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తోడైయుండగా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Saadhyame Anni Saadhyame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Thodaiyundagaa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శ్రమలు వచ్చినను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మాత్రము నేను వెనుతిరిగినను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 Shramalu Vachchinanu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Maathramu Nenu Venuthiriginanu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స్వరూపి సర్వోన్నతుడైన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దేవుడు నన్ను బలపరచును (2)         ||సాధ్యమే||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Swaroopi Sarvonnathudain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Devudu Nannu Balaparachunu (2)    ||Saadhyame||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శక్తులు ఎదిరించిన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వాక్యమనే ఖడ్గముతో జయించెదను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Shakthulu Edurinchina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Vaakyamane Khadgamutho Jayinchedanu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సర్వశక్తుడు తన శక్తితో నింపి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సాతానుపై నాకు జయమిచ్చును (2)         ||సాధ్యమే||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Sarvashakthudu Thana Shakthitho Nimpi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Saathaanupai Naaku Jayamichchunu (2)    ||Saadhyame||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2026-02-25T09:25:34Z</dcterms:created>
  <dcterms:modified xsi:type="dcterms:W3CDTF">2026-02-25T09:25:34Z</dcterms:modified>
</cp:coreProperties>
</file>