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ప్రభువైన యేసునందు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Prabhuvaina Yesunandu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ప్రభువైన యేసునందు - ఎన్నో దీవెనలు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Prabhuvaina Yesunandu - Enno Deevenalu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ముందుగా నిర్ణయించబడి - తనచే ఏర్పరచబడిన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తనయులుగాను స్వీకరించబడి - ధన్యులయ్యెదరు వారే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Mundugaa Nirnayinchabadi - Thanache Erparachabadina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Thanayulugaanu Sveekarinchabadi - Dhanyulayyedaru Vaare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అపరాధములు క్షమించబడి - ప్రభు రక్తముచే కొనబడి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కృపద్వారా రక్షింపబడెదరు - ధన్యులయ్యెదరు వారే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Aparaadhamulu Kshaminchabadi - Prabhu Rakthamuche Konabadi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Krupadvaaraa Rakshimpabadedaru - Dhanyulayyedaru Vaare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మనో నేత్రములు వెలిగింపబడి - ఘనముగా ప్రభుచే పిలువబడి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భక్తులతో స్వాస్థ్యము పొంది - ధన్యులయ్యెదరు వారే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Mano Nethramulu Veligimpabadi - Ghanamugaa Prabhuche Piluvabadi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Bhakthulatho Svaasthyamu Pondi - Dhanyulayyedaru Vaare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నిర్మలము - మరి అక్షయము - విరివిగ వాడ బారనిది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పరలోకములో స్వాస్థ్యము కలిగి - ధన్యులయ్యెదరు వారే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Nirmalamu - Mari Akshayamu - Viriviga Vaada Baaranidi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Paralokamulo Svaasthyamu Kaligi - Dhanyulayyedaru Vaare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కన్నులకు కనిపించనివి - వినిపించనివి చెవులకును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మనో గోచరము కానివి పొంది - ధన్యులయ్యెదరు వారే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Kannulaku Kanipinchanivi - Vinipinchanivi Chevulakunu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Mano Gocharamu Kaanivi Pondi - Dhanyulayyedaru Vaare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2026-08-11T18:43:49Z</dcterms:created>
  <dcterms:modified xsi:type="dcterms:W3CDTF">2026-08-11T18:43:49Z</dcterms:modified>
</cp:coreProperties>
</file>