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ఆకాశము కన్నా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Aakaashamu Kannaa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ఆకాశము కన్నా ఎత్తైనది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సంద్రాల కన్నా లోతైనది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Aakaashamu Kannaa Etthainadhi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Sandraala Kannaa Lothainadhi Yesayyaa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నన్ను విడువదు ఎడబాయదు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ఎల్లకాలం తోడు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Nannu Viduvadhu Edabaayadhu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Ellakaalamu Thodu Neeve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నమ్మదగిన యేసయ్యా – కృతజ్ఞతా స్తుతులు నీకే –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కృతజ్ఞతా స్తుతులు నీకే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Nammadagina Yesayyaa – Kruthagnathaa Sthuthulu Neeke –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Kruthagnathaa Sthuthulu Neeke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తండ్రి నీ ప్రేమ షరతులు లేనిది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తండ్రి నీ ప్రేమ నిస్స్వార్ధ్యమైనది        ||నీ ప్రేమ||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Thandri Nee Prema Sharathulu Lenidi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Thandri Nee Prema Nisswaardhyamainadi       ||Nee Prema||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తండ్రి నీ ప్రేమ సంపూర్ణమైనది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తండ్రి నీ ప్రేమ సర్వము సమకూర్చును         ||నీ ప్రేమ||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Thandri Nee Prema Sampoornamainadi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Thandri Nee Prema Sarvamu Samakoorchunu      ||Nee Prema||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2026-02-25T09:17:50Z</dcterms:created>
  <dcterms:modified xsi:type="dcterms:W3CDTF">2026-02-25T09:17:50Z</dcterms:modified>
</cp:coreProperties>
</file>