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సూర్యుని ధరించి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Sooryuni Dharinchi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సూర్యుని ధరించి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చంద్రుని మీద నిలిచి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Sooryuni Dharinchi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Chandruni Meeda Nilichi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ఆకాశములో కనుపించె ఈమె ఎవరు?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ఆత్మల భారం - ఆత్మాభిషేకం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Aakaashamulo Kanupinche Eeme Evaru?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వరములు - కలిగియున్న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గలిగిన - సంఘమే ||సూర్యుని||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 జీవితము - ప్రసవించుటకై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వేదన పడుచు - సాక్షియైయున్న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కృపలో నిలిచిన - సంఘమే ||సూర్యుని||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 అపోస్తలుల - ఉపదేశమునే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మకుటముగా - ధరించియున్న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కొత్త నిబంధన - సంఘమే ||సూర్యుని||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2026-08-11T18:38:32Z</dcterms:created>
  <dcterms:modified xsi:type="dcterms:W3CDTF">2026-08-11T18:38:32Z</dcterms:modified>
</cp:coreProperties>
</file>