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మేఘాల పైన మన యేసు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Meghaala Paina Mana Yesu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స్తుతియు మహిమ ఘనత ప్రభావం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యేసుకే చెల్లు గాక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Sthuthiyu Mahima Ghanatha Prabhaavam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Yesuke Chellu Gaaka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తర తరములకు యుగయుగములు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మారని దైవం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Thara Tharamulaku Yugayugamulaku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Maarani Daivam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నిత్యము ఆనందమే ప్రభువా నీతో నుండుట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నూతన యెరూషలేము చేరుకోనుటే నిరీక్షణ         ||మేఘాల||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Nithyamu Aanandame Prabhuvaa Neetho Nunduta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Noothana Yerushalemu Cherukonute Nireekshana         ||Meghaala||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మేఘాల పైన మన 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త్వరలోనే మనకై వచ్చుచున్నాడు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Meghaala Paina Mana Yesu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Thvaralone Manakai Vachchuchunnaadu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సిద్ధపడుమా ఉల్లసించుమా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ప్రియుని రాకకై (2)        ||మేఘాల||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Siddhapadumaa Ullasinchumaa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Priyuni Raakakai (2)        ||Meghaala||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ఘడియో ఏ వేళయో – తెలియదు మనకు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బుద్ధి కలిగిన కన్యకలు వలె – సిద్ధపడియుండు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Ghadiyo Ae Velayo – Theliyadu Manaku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Buddhi Kaligina Kanyakala Vale – Siddhapadiyundu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బూర శబ్దం మ్రోగగా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ప్రభుని రాకడ వచ్చును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Boora Shabdam Mrogagaa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Prabhuni Raakada Vachchunu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రెప్ప పాటున పరిశుద్ధులు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కొనిపోబడుదురు ప్రభువుతో           ||మేఘాల||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Reppa Paatuna Parishuddhulu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Konipobaduduru Prabhuvutho        ||Meghaala||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పాపం వలన వచ్ఛు జీతం – మరణమే కాదా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కృపయే క్రీస్తు యేసులో – నిత్య జీవమే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 Valana Vachchu Jeetham – Maraname Kaadaa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Krupaye Kreesthu Yesulo – Nithya Jeevame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వినుట వలన విశ్వాసం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కలుగును సోదరా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Vinuta Valana Vishwaasam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Kalugunu Sodaraa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ఆజ్ఞకు లోబడితే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పొందెదవు పరలోకం          ||మేఘాల||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Aagnaku Lobadithe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Pondedavu Paralokam          ||Meghaala||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2026-02-25T09:26:06Z</dcterms:created>
  <dcterms:modified xsi:type="dcterms:W3CDTF">2026-02-25T09:26:06Z</dcterms:modified>
</cp:coreProperties>
</file>