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Shuddhudavayyaa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శుద్ధుడవయ్యా మా తండ్రివయ్యా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బాప వచ్చితివయ్యా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Shuddhudavayyaa Maa Thandrivayyaa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Baapa Vachchithivayyaa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శుద్ధుడవయ్యా మా తండ్రివయ్యా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భాగ్యం తెచ్చితివయ్యా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Shuddhudavayyaa Maa Thandrivayyaa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Bhaagyam Thechchithivayyaa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సిద్ధపడే శుద్ధ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సిలువనెక్కె సందేశం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Siddhapade Shuddha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Siluvanekke Sandesham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ఆసనమో తండ్రి చిత్తం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ఆరంభమో కల్వరి పయనం      ||శుద్ధు||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Aasanamo Thandri Chittham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Aarambhamo Kalavari Payanam           ||Shuddhu||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చెమట రక్తముగా మారెనే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వేదనను అనుభవించే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Chemate Rakthamugaa Maarene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Vedananu Anubhavainche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ప్రార్ధించెను గిన్నె తొలగించుమని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జ్ఞాపకమాయెనే తండ్రి చిత్తం (2)          ||సిద్ధపడే||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Praardhinchenu Ginne Tholaginchumani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Gnaapakamaayene Thandri Chittham (2)          ||Siddhapade||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చిందించె రక్తము నా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ప్రవహించే రక్తము పాపులకై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Chindinche Rakthamu Naa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Rakthamu Paapulakai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రక్తపు బొట్టు ఒకటి లేకపోయే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ప్రక్కలో బల్లెపు పోటు గ్రక్కున దిగెనే (2)          ||సిద్ధపడే||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Rakthapu Bottu Okati Lekapoye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Prakkalao Ballepu Potu Grakkuna Digene (2)           ||Siddhapade||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2026-02-25T09:08:44Z</dcterms:created>
  <dcterms:modified xsi:type="dcterms:W3CDTF">2026-02-25T09:08:44Z</dcterms:modified>
</cp:coreProperties>
</file>